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A561-62D3-4474-A666-6946602FA68D}" type="datetimeFigureOut">
              <a:rPr lang="ko-KR" altLang="en-US" smtClean="0"/>
              <a:t>2014-06-25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3E3C-5634-4786-B423-F455D9A38F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55776" y="116632"/>
            <a:ext cx="4093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How to Extract / </a:t>
            </a:r>
            <a:r>
              <a:rPr lang="en-US" altLang="ko-KR" b="1" dirty="0" err="1" smtClean="0"/>
              <a:t>UnRAR</a:t>
            </a:r>
            <a:r>
              <a:rPr lang="en-US" altLang="ko-KR" b="1" dirty="0" smtClean="0"/>
              <a:t> with 7-Zip</a:t>
            </a:r>
            <a:endParaRPr lang="en-US" altLang="ko-KR" b="1" dirty="0"/>
          </a:p>
        </p:txBody>
      </p:sp>
      <p:sp>
        <p:nvSpPr>
          <p:cNvPr id="5" name="직사각형 4"/>
          <p:cNvSpPr/>
          <p:nvPr/>
        </p:nvSpPr>
        <p:spPr>
          <a:xfrm>
            <a:off x="467544" y="62068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(This version is made for windows Vista)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Most of 7zip's features can be access by selecting the file and using the right click menu which makes this program very simple to use.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Select the file you want to extract from the ZIP/RAR/7z archive.</a:t>
            </a:r>
            <a:endParaRPr lang="ko-KR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752528" cy="410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518532" y="6012863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A</a:t>
            </a:r>
            <a:r>
              <a:rPr lang="en-US" altLang="ko-KR" sz="1200" dirty="0" smtClean="0"/>
              <a:t> – Select the file you want to extract from the ZIP/RAR/7z archive. Right click the file. It will bring up a menu.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752528" cy="413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11042" y="42210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A</a:t>
            </a:r>
            <a:r>
              <a:rPr lang="en-US" altLang="ko-KR" sz="1200" dirty="0" smtClean="0"/>
              <a:t> – Once the menu appears, hover over “7-zip” </a:t>
            </a:r>
            <a:br>
              <a:rPr lang="en-US" altLang="ko-KR" sz="1200" dirty="0" smtClean="0"/>
            </a:br>
            <a:r>
              <a:rPr lang="en-US" altLang="ko-KR" sz="1200" b="1" dirty="0">
                <a:solidFill>
                  <a:srgbClr val="FF0000"/>
                </a:solidFill>
              </a:rPr>
              <a:t>B</a:t>
            </a:r>
            <a:r>
              <a:rPr lang="en-US" altLang="ko-KR" sz="1200" dirty="0" smtClean="0"/>
              <a:t> – Select “Extract Here” Once you selected the option, it will bring up another window showing you the progress and 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 remaining time before file is fully extracted/</a:t>
            </a:r>
            <a:r>
              <a:rPr lang="en-US" altLang="ko-KR" sz="1200" dirty="0" err="1" smtClean="0"/>
              <a:t>UnRaR</a:t>
            </a:r>
            <a:r>
              <a:rPr lang="en-US" altLang="ko-KR" sz="1200" dirty="0" smtClean="0"/>
              <a:t>, etc. </a:t>
            </a:r>
            <a:endParaRPr lang="ko-KR" alt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41168"/>
            <a:ext cx="49149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254308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When it is complete, it will show the complete file in the same directory that you have all the 7-Zip or RAR files in.</a:t>
            </a:r>
            <a:endParaRPr lang="ko-KR" alt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22" y="531307"/>
            <a:ext cx="48958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406740" y="488019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A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1200" dirty="0" smtClean="0"/>
              <a:t>– Complete extracted file. Open File and Enjoy.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8492" y="18864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METHOD #2</a:t>
            </a:r>
            <a:r>
              <a:rPr lang="en-US" altLang="ko-KR" sz="1200" dirty="0" smtClean="0"/>
              <a:t>: 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Another method to extract/</a:t>
            </a:r>
            <a:r>
              <a:rPr lang="en-US" altLang="ko-KR" sz="1200" dirty="0" err="1" smtClean="0"/>
              <a:t>unrar</a:t>
            </a:r>
            <a:r>
              <a:rPr lang="en-US" altLang="ko-KR" sz="1200" dirty="0" smtClean="0"/>
              <a:t> the file is to right click the one of the 7zip/RAR files and select “Open Archive.” </a:t>
            </a:r>
            <a:endParaRPr lang="ko-KR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89" y="761062"/>
            <a:ext cx="49053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23528" y="43651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A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1200" dirty="0" smtClean="0"/>
              <a:t>- Right Click file, select Z-zip on menu</a:t>
            </a:r>
            <a:br>
              <a:rPr lang="en-US" altLang="ko-KR" sz="1200" dirty="0" smtClean="0"/>
            </a:br>
            <a:r>
              <a:rPr lang="en-US" altLang="ko-KR" sz="1200" b="1" dirty="0">
                <a:solidFill>
                  <a:srgbClr val="FF0000"/>
                </a:solidFill>
              </a:rPr>
              <a:t>B</a:t>
            </a:r>
            <a:r>
              <a:rPr lang="en-US" altLang="ko-KR" sz="1200" dirty="0" smtClean="0"/>
              <a:t> – Select “Open Archive.” 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88" y="548680"/>
            <a:ext cx="51113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23528" y="395251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A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1200" dirty="0" smtClean="0"/>
              <a:t>– Click the “Extract” Button. It will then bring up another 7-zip window asking you the directory in which you would like to save the file. Choose your location and click “OK”</a:t>
            </a:r>
            <a:endParaRPr lang="ko-KR" altLang="en-US" sz="1200" dirty="0"/>
          </a:p>
        </p:txBody>
      </p:sp>
      <p:sp>
        <p:nvSpPr>
          <p:cNvPr id="7" name="직사각형 6"/>
          <p:cNvSpPr/>
          <p:nvPr/>
        </p:nvSpPr>
        <p:spPr>
          <a:xfrm>
            <a:off x="251520" y="260648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This will open up the </a:t>
            </a:r>
            <a:r>
              <a:rPr lang="en-US" altLang="ko-KR" sz="1200" dirty="0" err="1" smtClean="0"/>
              <a:t>Zzip</a:t>
            </a:r>
            <a:r>
              <a:rPr lang="en-US" altLang="ko-KR" sz="1200" dirty="0" smtClean="0"/>
              <a:t> File Manager. You will then want to click on the “</a:t>
            </a:r>
            <a:r>
              <a:rPr lang="en-US" altLang="ko-KR" sz="1200" b="1" dirty="0" smtClean="0"/>
              <a:t>Extract</a:t>
            </a:r>
            <a:r>
              <a:rPr lang="en-US" altLang="ko-KR" sz="1200" dirty="0" smtClean="0"/>
              <a:t>” button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72" y="191269"/>
            <a:ext cx="4924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23528" y="28529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A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1200" dirty="0" smtClean="0"/>
              <a:t>– Select the directory that you would like to save the file</a:t>
            </a:r>
            <a:br>
              <a:rPr lang="en-US" altLang="ko-KR" sz="1200" dirty="0" smtClean="0"/>
            </a:br>
            <a:r>
              <a:rPr lang="en-US" altLang="ko-KR" sz="1200" b="1" dirty="0">
                <a:solidFill>
                  <a:srgbClr val="FF0000"/>
                </a:solidFill>
              </a:rPr>
              <a:t>B</a:t>
            </a:r>
            <a:r>
              <a:rPr lang="en-US" altLang="ko-KR" sz="1200" dirty="0" smtClean="0"/>
              <a:t> </a:t>
            </a:r>
            <a:r>
              <a:rPr lang="en-US" altLang="ko-KR" sz="1200" dirty="0" smtClean="0"/>
              <a:t>–</a:t>
            </a:r>
            <a:r>
              <a:rPr lang="en-US" altLang="ko-KR" sz="1200" dirty="0" smtClean="0"/>
              <a:t> Click “OK”</a:t>
            </a:r>
            <a:br>
              <a:rPr lang="en-US" altLang="ko-KR" sz="1200" dirty="0" smtClean="0"/>
            </a:b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Once you click “OK,” it will bring up a window showing you the </a:t>
            </a:r>
            <a:r>
              <a:rPr lang="en-US" altLang="ko-KR" sz="1200" dirty="0" err="1" smtClean="0"/>
              <a:t>unrar</a:t>
            </a:r>
            <a:r>
              <a:rPr lang="en-US" altLang="ko-KR" sz="1200" dirty="0" smtClean="0"/>
              <a:t>/unzip process. </a:t>
            </a:r>
            <a:endParaRPr lang="ko-KR" altLang="en-US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50" y="3696012"/>
            <a:ext cx="4914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44548" y="6031798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When it is complete, you can just open the complete file with the appropriate program!</a:t>
            </a:r>
            <a:endParaRPr lang="ko-KR" alt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218</Words>
  <Application>Microsoft Office PowerPoint</Application>
  <PresentationFormat>화면 슬라이드 쇼(4:3)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donghee13.kim</dc:creator>
  <cp:lastModifiedBy>donghee13.kim</cp:lastModifiedBy>
  <cp:revision>1</cp:revision>
  <dcterms:created xsi:type="dcterms:W3CDTF">2014-06-25T00:56:51Z</dcterms:created>
  <dcterms:modified xsi:type="dcterms:W3CDTF">2014-06-25T01:11:01Z</dcterms:modified>
</cp:coreProperties>
</file>