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9144000" cy="6858000" type="screen4x3"/>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p:scale>
          <a:sx n="90" d="100"/>
          <a:sy n="90" d="100"/>
        </p:scale>
        <p:origin x="-2340" y="-59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p:cNvSpPr>
            <a:spLocks noGrp="1"/>
          </p:cNvSpPr>
          <p:nvPr>
            <p:ph type="ctrTitle"/>
          </p:nvPr>
        </p:nvSpPr>
        <p:spPr>
          <a:xfrm>
            <a:off x="685800" y="2130425"/>
            <a:ext cx="7772400" cy="1470025"/>
          </a:xfrm>
        </p:spPr>
        <p:txBody>
          <a:bodyPr/>
          <a:lstStyle/>
          <a:p>
            <a:r>
              <a:rPr lang="ko-KR" altLang="en-US" smtClean="0"/>
              <a:t>마스터 제목 스타일 편집</a:t>
            </a:r>
            <a:endParaRPr lang="ko-KR" altLang="en-US"/>
          </a:p>
        </p:txBody>
      </p:sp>
      <p:sp>
        <p:nvSpPr>
          <p:cNvPr id="3" name="부제목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ko-KR" altLang="en-US" smtClean="0"/>
              <a:t>마스터 부제목 스타일 편집</a:t>
            </a:r>
            <a:endParaRPr lang="ko-KR" altLang="en-US"/>
          </a:p>
        </p:txBody>
      </p:sp>
      <p:sp>
        <p:nvSpPr>
          <p:cNvPr id="4" name="날짜 개체 틀 3"/>
          <p:cNvSpPr>
            <a:spLocks noGrp="1"/>
          </p:cNvSpPr>
          <p:nvPr>
            <p:ph type="dt" sz="half" idx="10"/>
          </p:nvPr>
        </p:nvSpPr>
        <p:spPr/>
        <p:txBody>
          <a:bodyPr/>
          <a:lstStyle/>
          <a:p>
            <a:fld id="{DB25B5B8-1CD7-4596-931B-CD0ED9F1B5ED}" type="datetimeFigureOut">
              <a:rPr lang="ko-KR" altLang="en-US" smtClean="0"/>
              <a:pPr/>
              <a:t>2017-02-24</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F67BDA21-7B94-40A2-9E28-E72D3DF39CF6}" type="slidenum">
              <a:rPr lang="ko-KR" altLang="en-US" smtClean="0"/>
              <a:pPr/>
              <a:t>‹#›</a:t>
            </a:fld>
            <a:endParaRPr lang="ko-KR"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idx="1"/>
          </p:nvPr>
        </p:nvSpPr>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DB25B5B8-1CD7-4596-931B-CD0ED9F1B5ED}" type="datetimeFigureOut">
              <a:rPr lang="ko-KR" altLang="en-US" smtClean="0"/>
              <a:pPr/>
              <a:t>2017-02-24</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F67BDA21-7B94-40A2-9E28-E72D3DF39CF6}" type="slidenum">
              <a:rPr lang="ko-KR" altLang="en-US" smtClean="0"/>
              <a:pPr/>
              <a:t>‹#›</a:t>
            </a:fld>
            <a:endParaRPr lang="ko-KR"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722313" y="4406900"/>
            <a:ext cx="7772400" cy="1362075"/>
          </a:xfrm>
        </p:spPr>
        <p:txBody>
          <a:bodyPr anchor="t"/>
          <a:lstStyle>
            <a:lvl1pPr algn="l">
              <a:defRPr sz="4000" b="1" cap="all"/>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ko-KR" altLang="en-US" smtClean="0"/>
              <a:t>마스터 텍스트 스타일을 편집합니다</a:t>
            </a:r>
          </a:p>
        </p:txBody>
      </p:sp>
      <p:sp>
        <p:nvSpPr>
          <p:cNvPr id="4" name="날짜 개체 틀 3"/>
          <p:cNvSpPr>
            <a:spLocks noGrp="1"/>
          </p:cNvSpPr>
          <p:nvPr>
            <p:ph type="dt" sz="half" idx="10"/>
          </p:nvPr>
        </p:nvSpPr>
        <p:spPr/>
        <p:txBody>
          <a:bodyPr/>
          <a:lstStyle/>
          <a:p>
            <a:fld id="{DB25B5B8-1CD7-4596-931B-CD0ED9F1B5ED}" type="datetimeFigureOut">
              <a:rPr lang="ko-KR" altLang="en-US" smtClean="0"/>
              <a:pPr/>
              <a:t>2017-02-24</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F67BDA21-7B94-40A2-9E28-E72D3DF39CF6}" type="slidenum">
              <a:rPr lang="ko-KR" altLang="en-US" smtClean="0"/>
              <a:pPr/>
              <a:t>‹#›</a:t>
            </a:fld>
            <a:endParaRPr lang="ko-KR"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내용 개체 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날짜 개체 틀 4"/>
          <p:cNvSpPr>
            <a:spLocks noGrp="1"/>
          </p:cNvSpPr>
          <p:nvPr>
            <p:ph type="dt" sz="half" idx="10"/>
          </p:nvPr>
        </p:nvSpPr>
        <p:spPr/>
        <p:txBody>
          <a:bodyPr/>
          <a:lstStyle/>
          <a:p>
            <a:fld id="{DB25B5B8-1CD7-4596-931B-CD0ED9F1B5ED}" type="datetimeFigureOut">
              <a:rPr lang="ko-KR" altLang="en-US" smtClean="0"/>
              <a:pPr/>
              <a:t>2017-02-24</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F67BDA21-7B94-40A2-9E28-E72D3DF39CF6}" type="slidenum">
              <a:rPr lang="ko-KR" altLang="en-US" smtClean="0"/>
              <a:pPr/>
              <a:t>‹#›</a:t>
            </a:fld>
            <a:endParaRPr lang="ko-KR"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lvl1pPr>
              <a:defRPr/>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4" name="내용 개체 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텍스트 개체 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6" name="내용 개체 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7" name="날짜 개체 틀 6"/>
          <p:cNvSpPr>
            <a:spLocks noGrp="1"/>
          </p:cNvSpPr>
          <p:nvPr>
            <p:ph type="dt" sz="half" idx="10"/>
          </p:nvPr>
        </p:nvSpPr>
        <p:spPr/>
        <p:txBody>
          <a:bodyPr/>
          <a:lstStyle/>
          <a:p>
            <a:fld id="{DB25B5B8-1CD7-4596-931B-CD0ED9F1B5ED}" type="datetimeFigureOut">
              <a:rPr lang="ko-KR" altLang="en-US" smtClean="0"/>
              <a:pPr/>
              <a:t>2017-02-24</a:t>
            </a:fld>
            <a:endParaRPr lang="ko-KR" altLang="en-US"/>
          </a:p>
        </p:txBody>
      </p:sp>
      <p:sp>
        <p:nvSpPr>
          <p:cNvPr id="8" name="바닥글 개체 틀 7"/>
          <p:cNvSpPr>
            <a:spLocks noGrp="1"/>
          </p:cNvSpPr>
          <p:nvPr>
            <p:ph type="ftr" sz="quarter" idx="11"/>
          </p:nvPr>
        </p:nvSpPr>
        <p:spPr/>
        <p:txBody>
          <a:bodyPr/>
          <a:lstStyle/>
          <a:p>
            <a:endParaRPr lang="ko-KR" altLang="en-US"/>
          </a:p>
        </p:txBody>
      </p:sp>
      <p:sp>
        <p:nvSpPr>
          <p:cNvPr id="9" name="슬라이드 번호 개체 틀 8"/>
          <p:cNvSpPr>
            <a:spLocks noGrp="1"/>
          </p:cNvSpPr>
          <p:nvPr>
            <p:ph type="sldNum" sz="quarter" idx="12"/>
          </p:nvPr>
        </p:nvSpPr>
        <p:spPr/>
        <p:txBody>
          <a:bodyPr/>
          <a:lstStyle/>
          <a:p>
            <a:fld id="{F67BDA21-7B94-40A2-9E28-E72D3DF39CF6}" type="slidenum">
              <a:rPr lang="ko-KR" altLang="en-US" smtClean="0"/>
              <a:pPr/>
              <a:t>‹#›</a:t>
            </a:fld>
            <a:endParaRPr lang="ko-KR"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날짜 개체 틀 2"/>
          <p:cNvSpPr>
            <a:spLocks noGrp="1"/>
          </p:cNvSpPr>
          <p:nvPr>
            <p:ph type="dt" sz="half" idx="10"/>
          </p:nvPr>
        </p:nvSpPr>
        <p:spPr/>
        <p:txBody>
          <a:bodyPr/>
          <a:lstStyle/>
          <a:p>
            <a:fld id="{DB25B5B8-1CD7-4596-931B-CD0ED9F1B5ED}" type="datetimeFigureOut">
              <a:rPr lang="ko-KR" altLang="en-US" smtClean="0"/>
              <a:pPr/>
              <a:t>2017-02-24</a:t>
            </a:fld>
            <a:endParaRPr lang="ko-KR" altLang="en-US"/>
          </a:p>
        </p:txBody>
      </p:sp>
      <p:sp>
        <p:nvSpPr>
          <p:cNvPr id="4" name="바닥글 개체 틀 3"/>
          <p:cNvSpPr>
            <a:spLocks noGrp="1"/>
          </p:cNvSpPr>
          <p:nvPr>
            <p:ph type="ftr" sz="quarter" idx="11"/>
          </p:nvPr>
        </p:nvSpPr>
        <p:spPr/>
        <p:txBody>
          <a:bodyPr/>
          <a:lstStyle/>
          <a:p>
            <a:endParaRPr lang="ko-KR" altLang="en-US"/>
          </a:p>
        </p:txBody>
      </p:sp>
      <p:sp>
        <p:nvSpPr>
          <p:cNvPr id="5" name="슬라이드 번호 개체 틀 4"/>
          <p:cNvSpPr>
            <a:spLocks noGrp="1"/>
          </p:cNvSpPr>
          <p:nvPr>
            <p:ph type="sldNum" sz="quarter" idx="12"/>
          </p:nvPr>
        </p:nvSpPr>
        <p:spPr/>
        <p:txBody>
          <a:bodyPr/>
          <a:lstStyle/>
          <a:p>
            <a:fld id="{F67BDA21-7B94-40A2-9E28-E72D3DF39CF6}" type="slidenum">
              <a:rPr lang="ko-KR" altLang="en-US" smtClean="0"/>
              <a:pPr/>
              <a:t>‹#›</a:t>
            </a:fld>
            <a:endParaRPr lang="ko-KR"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p:cNvSpPr>
            <a:spLocks noGrp="1"/>
          </p:cNvSpPr>
          <p:nvPr>
            <p:ph type="dt" sz="half" idx="10"/>
          </p:nvPr>
        </p:nvSpPr>
        <p:spPr/>
        <p:txBody>
          <a:bodyPr/>
          <a:lstStyle/>
          <a:p>
            <a:fld id="{DB25B5B8-1CD7-4596-931B-CD0ED9F1B5ED}" type="datetimeFigureOut">
              <a:rPr lang="ko-KR" altLang="en-US" smtClean="0"/>
              <a:pPr/>
              <a:t>2017-02-24</a:t>
            </a:fld>
            <a:endParaRPr lang="ko-KR" altLang="en-US"/>
          </a:p>
        </p:txBody>
      </p:sp>
      <p:sp>
        <p:nvSpPr>
          <p:cNvPr id="3" name="바닥글 개체 틀 2"/>
          <p:cNvSpPr>
            <a:spLocks noGrp="1"/>
          </p:cNvSpPr>
          <p:nvPr>
            <p:ph type="ftr" sz="quarter" idx="11"/>
          </p:nvPr>
        </p:nvSpPr>
        <p:spPr/>
        <p:txBody>
          <a:bodyPr/>
          <a:lstStyle/>
          <a:p>
            <a:endParaRPr lang="ko-KR" altLang="en-US"/>
          </a:p>
        </p:txBody>
      </p:sp>
      <p:sp>
        <p:nvSpPr>
          <p:cNvPr id="4" name="슬라이드 번호 개체 틀 3"/>
          <p:cNvSpPr>
            <a:spLocks noGrp="1"/>
          </p:cNvSpPr>
          <p:nvPr>
            <p:ph type="sldNum" sz="quarter" idx="12"/>
          </p:nvPr>
        </p:nvSpPr>
        <p:spPr/>
        <p:txBody>
          <a:bodyPr/>
          <a:lstStyle/>
          <a:p>
            <a:fld id="{F67BDA21-7B94-40A2-9E28-E72D3DF39CF6}" type="slidenum">
              <a:rPr lang="ko-KR" altLang="en-US" smtClean="0"/>
              <a:pPr/>
              <a:t>‹#›</a:t>
            </a:fld>
            <a:endParaRPr lang="ko-KR"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457200" y="273050"/>
            <a:ext cx="3008313" cy="1162050"/>
          </a:xfrm>
        </p:spPr>
        <p:txBody>
          <a:bodyPr anchor="b"/>
          <a:lstStyle>
            <a:lvl1pPr algn="l">
              <a:defRPr sz="2000" b="1"/>
            </a:lvl1pPr>
          </a:lstStyle>
          <a:p>
            <a:r>
              <a:rPr lang="ko-KR" altLang="en-US" smtClean="0"/>
              <a:t>마스터 제목 스타일 편집</a:t>
            </a:r>
            <a:endParaRPr lang="ko-KR" altLang="en-US"/>
          </a:p>
        </p:txBody>
      </p:sp>
      <p:sp>
        <p:nvSpPr>
          <p:cNvPr id="3" name="내용 개체 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텍스트 개체 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DB25B5B8-1CD7-4596-931B-CD0ED9F1B5ED}" type="datetimeFigureOut">
              <a:rPr lang="ko-KR" altLang="en-US" smtClean="0"/>
              <a:pPr/>
              <a:t>2017-02-24</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F67BDA21-7B94-40A2-9E28-E72D3DF39CF6}" type="slidenum">
              <a:rPr lang="ko-KR" altLang="en-US" smtClean="0"/>
              <a:pPr/>
              <a:t>‹#›</a:t>
            </a:fld>
            <a:endParaRPr lang="ko-KR"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1792288" y="4800600"/>
            <a:ext cx="5486400" cy="566738"/>
          </a:xfrm>
        </p:spPr>
        <p:txBody>
          <a:bodyPr anchor="b"/>
          <a:lstStyle>
            <a:lvl1pPr algn="l">
              <a:defRPr sz="2000" b="1"/>
            </a:lvl1pPr>
          </a:lstStyle>
          <a:p>
            <a:r>
              <a:rPr lang="ko-KR" altLang="en-US" smtClean="0"/>
              <a:t>마스터 제목 스타일 편집</a:t>
            </a:r>
            <a:endParaRPr lang="ko-KR" altLang="en-US"/>
          </a:p>
        </p:txBody>
      </p:sp>
      <p:sp>
        <p:nvSpPr>
          <p:cNvPr id="3" name="그림 개체 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DB25B5B8-1CD7-4596-931B-CD0ED9F1B5ED}" type="datetimeFigureOut">
              <a:rPr lang="ko-KR" altLang="en-US" smtClean="0"/>
              <a:pPr/>
              <a:t>2017-02-24</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F67BDA21-7B94-40A2-9E28-E72D3DF39CF6}" type="slidenum">
              <a:rPr lang="ko-KR" altLang="en-US" smtClean="0"/>
              <a:pPr/>
              <a:t>‹#›</a:t>
            </a:fld>
            <a:endParaRPr lang="ko-KR"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DB25B5B8-1CD7-4596-931B-CD0ED9F1B5ED}" type="datetimeFigureOut">
              <a:rPr lang="ko-KR" altLang="en-US" smtClean="0"/>
              <a:pPr/>
              <a:t>2017-02-24</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F67BDA21-7B94-40A2-9E28-E72D3DF39CF6}" type="slidenum">
              <a:rPr lang="ko-KR" altLang="en-US" smtClean="0"/>
              <a:pPr/>
              <a:t>‹#›</a:t>
            </a:fld>
            <a:endParaRPr lang="ko-KR"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6629400" y="274638"/>
            <a:ext cx="2057400" cy="5851525"/>
          </a:xfrm>
        </p:spPr>
        <p:txBody>
          <a:bodyPr vert="eaVert"/>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a:xfrm>
            <a:off x="457200" y="274638"/>
            <a:ext cx="6019800" cy="5851525"/>
          </a:xfrm>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DB25B5B8-1CD7-4596-931B-CD0ED9F1B5ED}" type="datetimeFigureOut">
              <a:rPr lang="ko-KR" altLang="en-US" smtClean="0"/>
              <a:pPr/>
              <a:t>2017-02-24</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F67BDA21-7B94-40A2-9E28-E72D3DF39CF6}" type="slidenum">
              <a:rPr lang="ko-KR" altLang="en-US" smtClean="0"/>
              <a:pPr/>
              <a:t>‹#›</a:t>
            </a:fld>
            <a:endParaRPr lang="ko-KR"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B25B5B8-1CD7-4596-931B-CD0ED9F1B5ED}" type="datetimeFigureOut">
              <a:rPr lang="ko-KR" altLang="en-US" smtClean="0"/>
              <a:pPr/>
              <a:t>2017-02-24</a:t>
            </a:fld>
            <a:endParaRPr lang="ko-KR" altLang="en-US"/>
          </a:p>
        </p:txBody>
      </p:sp>
      <p:sp>
        <p:nvSpPr>
          <p:cNvPr id="5" name="바닥글 개체 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67BDA21-7B94-40A2-9E28-E72D3DF39CF6}" type="slidenum">
              <a:rPr lang="ko-KR" altLang="en-US" smtClean="0"/>
              <a:pPr/>
              <a:t>‹#›</a:t>
            </a:fld>
            <a:endParaRPr lang="ko-KR"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1"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p:cNvSpPr/>
          <p:nvPr/>
        </p:nvSpPr>
        <p:spPr>
          <a:xfrm>
            <a:off x="323528" y="1124744"/>
            <a:ext cx="8460432" cy="4324261"/>
          </a:xfrm>
          <a:prstGeom prst="rect">
            <a:avLst/>
          </a:prstGeom>
        </p:spPr>
        <p:txBody>
          <a:bodyPr wrap="square">
            <a:spAutoFit/>
          </a:bodyPr>
          <a:lstStyle/>
          <a:p>
            <a:pPr lvl="0" fontAlgn="base">
              <a:spcBef>
                <a:spcPct val="0"/>
              </a:spcBef>
              <a:spcAft>
                <a:spcPct val="0"/>
              </a:spcAft>
              <a:defRPr/>
            </a:pPr>
            <a:r>
              <a:rPr lang="zh-TW" altLang="en-US" sz="1100" kern="0" dirty="0" smtClean="0">
                <a:latin typeface="微軟正黑體" pitchFamily="34" charset="-120"/>
                <a:ea typeface="微軟正黑體" pitchFamily="34" charset="-120"/>
                <a:cs typeface="Arial" pitchFamily="34" charset="0"/>
              </a:rPr>
              <a:t>親愛的顧客您好，感謝您愛用</a:t>
            </a:r>
            <a:r>
              <a:rPr lang="en-US" altLang="zh-TW" sz="1100" kern="0" dirty="0" smtClean="0">
                <a:latin typeface="微軟正黑體" pitchFamily="34" charset="-120"/>
                <a:ea typeface="微軟正黑體" pitchFamily="34" charset="-120"/>
                <a:cs typeface="Arial" pitchFamily="34" charset="0"/>
              </a:rPr>
              <a:t>LG</a:t>
            </a:r>
            <a:r>
              <a:rPr lang="zh-TW" altLang="en-US" sz="1100" kern="0" dirty="0" smtClean="0">
                <a:latin typeface="微軟正黑體" pitchFamily="34" charset="-120"/>
                <a:ea typeface="微軟正黑體" pitchFamily="34" charset="-120"/>
                <a:cs typeface="Arial" pitchFamily="34" charset="0"/>
              </a:rPr>
              <a:t>家電產品。</a:t>
            </a:r>
            <a:endParaRPr lang="en-US" altLang="ko-KR" sz="1100" kern="0" dirty="0" smtClean="0">
              <a:latin typeface="微軟正黑體" pitchFamily="34" charset="-120"/>
              <a:ea typeface="微軟正黑體" pitchFamily="34" charset="-120"/>
              <a:cs typeface="Arial" pitchFamily="34" charset="0"/>
            </a:endParaRPr>
          </a:p>
          <a:p>
            <a:pPr lvl="0" fontAlgn="base">
              <a:spcBef>
                <a:spcPct val="0"/>
              </a:spcBef>
              <a:spcAft>
                <a:spcPct val="0"/>
              </a:spcAft>
              <a:defRPr/>
            </a:pPr>
            <a:endParaRPr lang="en-US" altLang="ko-KR" sz="1100" kern="0" dirty="0">
              <a:latin typeface="微軟正黑體" pitchFamily="34" charset="-120"/>
              <a:ea typeface="微軟正黑體" pitchFamily="34" charset="-120"/>
              <a:cs typeface="Arial" pitchFamily="34" charset="0"/>
            </a:endParaRPr>
          </a:p>
          <a:p>
            <a:pPr lvl="0" fontAlgn="base">
              <a:spcBef>
                <a:spcPct val="0"/>
              </a:spcBef>
              <a:spcAft>
                <a:spcPct val="0"/>
              </a:spcAft>
              <a:defRPr/>
            </a:pPr>
            <a:r>
              <a:rPr lang="zh-TW" altLang="en-US" sz="1100" kern="0" dirty="0" smtClean="0">
                <a:latin typeface="微軟正黑體" pitchFamily="34" charset="-120"/>
                <a:ea typeface="微軟正黑體" pitchFamily="34" charset="-120"/>
                <a:cs typeface="Arial" pitchFamily="34" charset="0"/>
              </a:rPr>
              <a:t>使用有水箱濕拖功能的清潔機器人</a:t>
            </a:r>
            <a:r>
              <a:rPr lang="en-US" altLang="ko-KR" sz="1100" kern="0" dirty="0" smtClean="0">
                <a:latin typeface="微軟正黑體" pitchFamily="34" charset="-120"/>
                <a:ea typeface="微軟正黑體" pitchFamily="34" charset="-120"/>
                <a:cs typeface="Arial" pitchFamily="34" charset="0"/>
              </a:rPr>
              <a:t>(</a:t>
            </a:r>
            <a:r>
              <a:rPr lang="zh-TW" altLang="en-US" sz="1100" kern="0" dirty="0" smtClean="0">
                <a:latin typeface="微軟正黑體" pitchFamily="34" charset="-120"/>
                <a:ea typeface="微軟正黑體" pitchFamily="34" charset="-120"/>
                <a:cs typeface="Arial" pitchFamily="34" charset="0"/>
              </a:rPr>
              <a:t>型號</a:t>
            </a:r>
            <a:r>
              <a:rPr lang="ko-KR" altLang="en-US" sz="1100" kern="0" dirty="0" smtClean="0">
                <a:latin typeface="微軟正黑體" pitchFamily="34" charset="-120"/>
                <a:ea typeface="+mj-ea"/>
                <a:cs typeface="Arial" pitchFamily="34" charset="0"/>
              </a:rPr>
              <a:t> </a:t>
            </a:r>
            <a:r>
              <a:rPr lang="en-US" altLang="ko-KR" sz="1100" kern="0" dirty="0" smtClean="0">
                <a:latin typeface="微軟正黑體" pitchFamily="34" charset="-120"/>
                <a:ea typeface="微軟正黑體" pitchFamily="34" charset="-120"/>
                <a:cs typeface="Arial" pitchFamily="34" charset="0"/>
              </a:rPr>
              <a:t>: </a:t>
            </a:r>
            <a:r>
              <a:rPr lang="en-US" altLang="ko-KR" sz="1100" kern="0" dirty="0">
                <a:solidFill>
                  <a:schemeClr val="tx1"/>
                </a:solidFill>
                <a:latin typeface="微軟正黑體" pitchFamily="34" charset="-120"/>
                <a:ea typeface="微軟正黑體" pitchFamily="34" charset="-120"/>
                <a:cs typeface="Arial" pitchFamily="34" charset="0"/>
              </a:rPr>
              <a:t>VR65820LVWP. AMGBLTT </a:t>
            </a:r>
            <a:r>
              <a:rPr lang="en-US" altLang="ko-KR" sz="1100" kern="0" dirty="0" smtClean="0">
                <a:latin typeface="微軟正黑體" pitchFamily="34" charset="-120"/>
                <a:ea typeface="微軟正黑體" pitchFamily="34" charset="-120"/>
                <a:cs typeface="Arial" pitchFamily="34" charset="0"/>
              </a:rPr>
              <a:t>) </a:t>
            </a:r>
            <a:r>
              <a:rPr lang="zh-TW" altLang="en-US" sz="1100" kern="0" dirty="0" smtClean="0">
                <a:latin typeface="微軟正黑體" pitchFamily="34" charset="-120"/>
                <a:ea typeface="微軟正黑體" pitchFamily="34" charset="-120"/>
                <a:cs typeface="Arial" pitchFamily="34" charset="0"/>
              </a:rPr>
              <a:t>時，依地板材質有可能會發生輪子打滑，造成無法直線清掃而有原地打轉的現象</a:t>
            </a:r>
            <a:r>
              <a:rPr lang="en-US" altLang="ko-KR" sz="1100" dirty="0" smtClean="0">
                <a:solidFill>
                  <a:srgbClr val="000000"/>
                </a:solidFill>
                <a:latin typeface="微軟正黑體" pitchFamily="34" charset="-120"/>
                <a:ea typeface="微軟正黑體" pitchFamily="34" charset="-120"/>
                <a:cs typeface="Arial" pitchFamily="34" charset="0"/>
              </a:rPr>
              <a:t>(</a:t>
            </a:r>
            <a:r>
              <a:rPr lang="zh-TW" altLang="en-US" sz="1100" dirty="0" smtClean="0">
                <a:latin typeface="微軟正黑體" pitchFamily="34" charset="-120"/>
                <a:ea typeface="微軟正黑體" pitchFamily="34" charset="-120"/>
                <a:cs typeface="Arial" pitchFamily="34" charset="0"/>
              </a:rPr>
              <a:t>如同開車時遇到下雨輪胎也可能會打滑</a:t>
            </a:r>
            <a:r>
              <a:rPr lang="en-US" altLang="ko-KR" sz="1100" dirty="0" smtClean="0">
                <a:solidFill>
                  <a:srgbClr val="000000"/>
                </a:solidFill>
                <a:latin typeface="微軟正黑體" pitchFamily="34" charset="-120"/>
                <a:ea typeface="微軟正黑體" pitchFamily="34" charset="-120"/>
                <a:cs typeface="Arial" pitchFamily="34" charset="0"/>
              </a:rPr>
              <a:t>)</a:t>
            </a:r>
            <a:r>
              <a:rPr lang="zh-TW" altLang="en-US" sz="1100" dirty="0" smtClean="0">
                <a:solidFill>
                  <a:srgbClr val="000000"/>
                </a:solidFill>
                <a:latin typeface="微軟正黑體" pitchFamily="34" charset="-120"/>
                <a:ea typeface="微軟正黑體" pitchFamily="34" charset="-120"/>
                <a:cs typeface="Arial" pitchFamily="34" charset="0"/>
              </a:rPr>
              <a:t>。</a:t>
            </a:r>
            <a:endParaRPr lang="en-US" altLang="ko-KR" sz="1100" dirty="0">
              <a:solidFill>
                <a:srgbClr val="000000"/>
              </a:solidFill>
              <a:latin typeface="微軟正黑體" pitchFamily="34" charset="-120"/>
              <a:ea typeface="微軟正黑體" pitchFamily="34" charset="-120"/>
              <a:cs typeface="Arial" pitchFamily="34" charset="0"/>
            </a:endParaRPr>
          </a:p>
          <a:p>
            <a:pPr lvl="0" latinLnBrk="0">
              <a:defRPr/>
            </a:pPr>
            <a:endParaRPr lang="en-US" altLang="ko-KR" sz="1100" dirty="0" smtClean="0">
              <a:solidFill>
                <a:srgbClr val="000000"/>
              </a:solidFill>
              <a:latin typeface="微軟正黑體" pitchFamily="34" charset="-120"/>
              <a:ea typeface="微軟正黑體" pitchFamily="34" charset="-120"/>
              <a:cs typeface="Arial" pitchFamily="34" charset="0"/>
            </a:endParaRPr>
          </a:p>
          <a:p>
            <a:pPr lvl="0" latinLnBrk="0">
              <a:defRPr/>
            </a:pPr>
            <a:r>
              <a:rPr lang="zh-TW" altLang="en-US" sz="1100" dirty="0" smtClean="0">
                <a:solidFill>
                  <a:srgbClr val="000000"/>
                </a:solidFill>
                <a:latin typeface="微軟正黑體" pitchFamily="34" charset="-120"/>
                <a:ea typeface="微軟正黑體" pitchFamily="34" charset="-120"/>
                <a:cs typeface="Arial" pitchFamily="34" charset="0"/>
              </a:rPr>
              <a:t>為改善此不良現象，可透過</a:t>
            </a:r>
            <a:r>
              <a:rPr lang="en-US" altLang="zh-TW" sz="1100" dirty="0" smtClean="0">
                <a:solidFill>
                  <a:srgbClr val="000000"/>
                </a:solidFill>
                <a:latin typeface="微軟正黑體" pitchFamily="34" charset="-120"/>
                <a:ea typeface="微軟正黑體" pitchFamily="34" charset="-120"/>
                <a:cs typeface="Arial" pitchFamily="34" charset="0"/>
              </a:rPr>
              <a:t>LG</a:t>
            </a:r>
            <a:r>
              <a:rPr lang="zh-TW" altLang="en-US" sz="1100" dirty="0" smtClean="0">
                <a:solidFill>
                  <a:srgbClr val="000000"/>
                </a:solidFill>
                <a:latin typeface="微軟正黑體" pitchFamily="34" charset="-120"/>
                <a:ea typeface="微軟正黑體" pitchFamily="34" charset="-120"/>
                <a:cs typeface="Arial" pitchFamily="34" charset="0"/>
              </a:rPr>
              <a:t>官網</a:t>
            </a:r>
            <a:r>
              <a:rPr lang="en-US" altLang="ko-KR" sz="1100" dirty="0" smtClean="0">
                <a:solidFill>
                  <a:srgbClr val="000000"/>
                </a:solidFill>
                <a:latin typeface="微軟正黑體" pitchFamily="34" charset="-120"/>
                <a:ea typeface="微軟正黑體" pitchFamily="34" charset="-120"/>
                <a:cs typeface="Arial" pitchFamily="34" charset="0"/>
              </a:rPr>
              <a:t>(</a:t>
            </a:r>
            <a:r>
              <a:rPr lang="en-US" altLang="ko-KR" sz="1100" b="1" u="sng" dirty="0" smtClean="0">
                <a:solidFill>
                  <a:srgbClr val="0070C0"/>
                </a:solidFill>
                <a:latin typeface="微軟正黑體" pitchFamily="34" charset="-120"/>
                <a:ea typeface="微軟正黑體" pitchFamily="34" charset="-120"/>
                <a:cs typeface="Arial" pitchFamily="34" charset="0"/>
              </a:rPr>
              <a:t>www.lg.com</a:t>
            </a:r>
            <a:r>
              <a:rPr lang="en-US" altLang="ko-KR" sz="1100" dirty="0" smtClean="0">
                <a:solidFill>
                  <a:srgbClr val="0070C0"/>
                </a:solidFill>
                <a:latin typeface="微軟正黑體" pitchFamily="34" charset="-120"/>
                <a:ea typeface="微軟正黑體" pitchFamily="34" charset="-120"/>
                <a:cs typeface="Arial" pitchFamily="34" charset="0"/>
              </a:rPr>
              <a:t>)</a:t>
            </a:r>
            <a:r>
              <a:rPr lang="zh-TW" altLang="en-US" sz="1100" dirty="0" smtClean="0">
                <a:solidFill>
                  <a:srgbClr val="000000"/>
                </a:solidFill>
                <a:latin typeface="微軟正黑體" pitchFamily="34" charset="-120"/>
                <a:ea typeface="微軟正黑體" pitchFamily="34" charset="-120"/>
                <a:cs typeface="Arial" pitchFamily="34" charset="0"/>
              </a:rPr>
              <a:t>下載更新軟體。</a:t>
            </a:r>
            <a:endParaRPr lang="en-US" altLang="zh-TW" sz="1100" dirty="0" smtClean="0">
              <a:solidFill>
                <a:srgbClr val="000000"/>
              </a:solidFill>
              <a:latin typeface="微軟正黑體" pitchFamily="34" charset="-120"/>
              <a:ea typeface="微軟正黑體" pitchFamily="34" charset="-120"/>
              <a:cs typeface="Arial" pitchFamily="34" charset="0"/>
            </a:endParaRPr>
          </a:p>
          <a:p>
            <a:pPr lvl="0" latinLnBrk="0">
              <a:defRPr/>
            </a:pPr>
            <a:r>
              <a:rPr lang="zh-TW" altLang="en-US" sz="1100" dirty="0" smtClean="0">
                <a:latin typeface="微軟正黑體" pitchFamily="34" charset="-120"/>
                <a:ea typeface="微軟正黑體" pitchFamily="34" charset="-120"/>
                <a:cs typeface="Arial" pitchFamily="34" charset="0"/>
              </a:rPr>
              <a:t>更新的軟體將可減少</a:t>
            </a:r>
            <a:r>
              <a:rPr lang="en-US" altLang="zh-TW" sz="1100" dirty="0" smtClean="0">
                <a:latin typeface="微軟正黑體" pitchFamily="34" charset="-120"/>
                <a:ea typeface="微軟正黑體" pitchFamily="34" charset="-120"/>
                <a:cs typeface="Arial" pitchFamily="34" charset="0"/>
              </a:rPr>
              <a:t>30%</a:t>
            </a:r>
            <a:r>
              <a:rPr lang="zh-TW" altLang="en-US" sz="1100" dirty="0" smtClean="0">
                <a:latin typeface="微軟正黑體" pitchFamily="34" charset="-120"/>
                <a:ea typeface="微軟正黑體" pitchFamily="34" charset="-120"/>
                <a:cs typeface="Arial" pitchFamily="34" charset="0"/>
              </a:rPr>
              <a:t>原先輪子前進</a:t>
            </a:r>
            <a:r>
              <a:rPr lang="en-US" altLang="zh-TW" sz="1100" dirty="0" smtClean="0">
                <a:latin typeface="微軟正黑體" pitchFamily="34" charset="-120"/>
                <a:ea typeface="微軟正黑體" pitchFamily="34" charset="-120"/>
                <a:cs typeface="Arial" pitchFamily="34" charset="0"/>
              </a:rPr>
              <a:t>/</a:t>
            </a:r>
            <a:r>
              <a:rPr lang="zh-TW" altLang="en-US" sz="1100" dirty="0" smtClean="0">
                <a:latin typeface="微軟正黑體" pitchFamily="34" charset="-120"/>
                <a:ea typeface="微軟正黑體" pitchFamily="34" charset="-120"/>
                <a:cs typeface="Arial" pitchFamily="34" charset="0"/>
              </a:rPr>
              <a:t>後退的速運轉速度，降低原地打轉的現象。</a:t>
            </a:r>
            <a:endParaRPr lang="en-US" altLang="zh-TW" sz="1100" dirty="0" smtClean="0">
              <a:solidFill>
                <a:srgbClr val="000000"/>
              </a:solidFill>
              <a:latin typeface="微軟正黑體" pitchFamily="34" charset="-120"/>
              <a:ea typeface="微軟正黑體" pitchFamily="34" charset="-120"/>
              <a:cs typeface="Arial" pitchFamily="34" charset="0"/>
            </a:endParaRPr>
          </a:p>
          <a:p>
            <a:pPr lvl="0" latinLnBrk="0">
              <a:defRPr/>
            </a:pPr>
            <a:endParaRPr lang="en-US" altLang="zh-TW" sz="1100" dirty="0" smtClean="0">
              <a:solidFill>
                <a:srgbClr val="000000"/>
              </a:solidFill>
              <a:latin typeface="微軟正黑體" pitchFamily="34" charset="-120"/>
              <a:ea typeface="微軟正黑體" pitchFamily="34" charset="-120"/>
              <a:cs typeface="Arial" pitchFamily="34" charset="0"/>
            </a:endParaRPr>
          </a:p>
          <a:p>
            <a:pPr lvl="0" latinLnBrk="0">
              <a:defRPr/>
            </a:pPr>
            <a:r>
              <a:rPr lang="zh-TW" altLang="en-US" sz="1100" dirty="0" smtClean="0">
                <a:latin typeface="微軟正黑體" pitchFamily="34" charset="-120"/>
                <a:ea typeface="微軟正黑體" pitchFamily="34" charset="-120"/>
                <a:cs typeface="Arial" pitchFamily="34" charset="0"/>
              </a:rPr>
              <a:t>造成您使用上的不便再次向您致上最深的歉意。</a:t>
            </a:r>
            <a:endParaRPr lang="en-US" altLang="zh-TW" sz="1100" dirty="0" smtClean="0">
              <a:latin typeface="微軟正黑體" pitchFamily="34" charset="-120"/>
              <a:ea typeface="微軟正黑體" pitchFamily="34" charset="-120"/>
              <a:cs typeface="Arial" pitchFamily="34" charset="0"/>
            </a:endParaRPr>
          </a:p>
          <a:p>
            <a:pPr lvl="0" latinLnBrk="0">
              <a:defRPr/>
            </a:pPr>
            <a:r>
              <a:rPr lang="en-US" altLang="zh-TW" sz="1100" dirty="0" smtClean="0">
                <a:solidFill>
                  <a:srgbClr val="000000"/>
                </a:solidFill>
                <a:latin typeface="微軟正黑體" pitchFamily="34" charset="-120"/>
                <a:ea typeface="微軟正黑體" pitchFamily="34" charset="-120"/>
                <a:cs typeface="Arial" pitchFamily="34" charset="0"/>
              </a:rPr>
              <a:t>LG</a:t>
            </a:r>
            <a:r>
              <a:rPr lang="zh-TW" altLang="en-US" sz="1100" dirty="0" smtClean="0">
                <a:solidFill>
                  <a:srgbClr val="000000"/>
                </a:solidFill>
                <a:latin typeface="微軟正黑體" pitchFamily="34" charset="-120"/>
                <a:ea typeface="微軟正黑體" pitchFamily="34" charset="-120"/>
                <a:cs typeface="Arial" pitchFamily="34" charset="0"/>
              </a:rPr>
              <a:t>台灣樂金電器</a:t>
            </a:r>
            <a:r>
              <a:rPr lang="zh-TW" altLang="en-US" sz="1100" dirty="0" smtClean="0">
                <a:latin typeface="微軟正黑體" pitchFamily="34" charset="-120"/>
                <a:ea typeface="微軟正黑體" pitchFamily="34" charset="-120"/>
                <a:cs typeface="Arial" pitchFamily="34" charset="0"/>
              </a:rPr>
              <a:t>將持續致力為消費者創造出更優秀的產品</a:t>
            </a:r>
            <a:r>
              <a:rPr lang="zh-TW" altLang="en-US" sz="1100" dirty="0" smtClean="0">
                <a:solidFill>
                  <a:srgbClr val="000000"/>
                </a:solidFill>
                <a:latin typeface="微軟正黑體" pitchFamily="34" charset="-120"/>
                <a:ea typeface="微軟正黑體" pitchFamily="34" charset="-120"/>
                <a:cs typeface="Arial" pitchFamily="34" charset="0"/>
              </a:rPr>
              <a:t>。</a:t>
            </a:r>
            <a:endParaRPr lang="en-US" altLang="ko-KR" sz="1100" dirty="0" smtClean="0">
              <a:solidFill>
                <a:srgbClr val="000000"/>
              </a:solidFill>
              <a:latin typeface="微軟正黑體" pitchFamily="34" charset="-120"/>
              <a:ea typeface="微軟正黑體" pitchFamily="34" charset="-120"/>
              <a:cs typeface="Arial" pitchFamily="34" charset="0"/>
            </a:endParaRPr>
          </a:p>
          <a:p>
            <a:pPr latinLnBrk="0">
              <a:defRPr/>
            </a:pPr>
            <a:r>
              <a:rPr lang="zh-TW" altLang="en-US" sz="1100" dirty="0" smtClean="0">
                <a:solidFill>
                  <a:srgbClr val="000000"/>
                </a:solidFill>
                <a:latin typeface="微軟正黑體" pitchFamily="34" charset="-120"/>
                <a:ea typeface="微軟正黑體" pitchFamily="34" charset="-120"/>
                <a:cs typeface="Arial" pitchFamily="34" charset="0"/>
              </a:rPr>
              <a:t>若有任何疑問，請撥打售後服務專線：</a:t>
            </a:r>
            <a:r>
              <a:rPr lang="en-US" altLang="zh-TW" sz="1100" dirty="0" smtClean="0">
                <a:latin typeface="微軟正黑體" pitchFamily="34" charset="-120"/>
                <a:ea typeface="微軟正黑體" pitchFamily="34" charset="-120"/>
                <a:cs typeface="Arial" pitchFamily="34" charset="0"/>
              </a:rPr>
              <a:t>0800-898-899</a:t>
            </a:r>
            <a:r>
              <a:rPr lang="zh-TW" altLang="en-US" sz="1100" dirty="0" smtClean="0">
                <a:solidFill>
                  <a:srgbClr val="000000"/>
                </a:solidFill>
                <a:latin typeface="微軟正黑體" pitchFamily="34" charset="-120"/>
                <a:ea typeface="微軟正黑體" pitchFamily="34" charset="-120"/>
                <a:cs typeface="Arial" pitchFamily="34" charset="0"/>
              </a:rPr>
              <a:t>，</a:t>
            </a:r>
            <a:r>
              <a:rPr lang="zh-TW" altLang="zh-TW" sz="1100" dirty="0" smtClean="0">
                <a:latin typeface="微軟正黑體" pitchFamily="34" charset="-120"/>
                <a:ea typeface="微軟正黑體" pitchFamily="34" charset="-120"/>
                <a:cs typeface="Arial" pitchFamily="34" charset="0"/>
              </a:rPr>
              <a:t>手機請撥售後服務專線</a:t>
            </a:r>
            <a:r>
              <a:rPr lang="zh-TW" altLang="en-US" sz="1100" dirty="0" smtClean="0">
                <a:latin typeface="微軟正黑體" pitchFamily="34" charset="-120"/>
                <a:ea typeface="微軟正黑體" pitchFamily="34" charset="-120"/>
                <a:cs typeface="Arial" pitchFamily="34" charset="0"/>
              </a:rPr>
              <a:t>：</a:t>
            </a:r>
            <a:r>
              <a:rPr lang="en-US" altLang="zh-TW" sz="1100" dirty="0" smtClean="0">
                <a:latin typeface="微軟正黑體" pitchFamily="34" charset="-120"/>
                <a:ea typeface="微軟正黑體" pitchFamily="34" charset="-120"/>
                <a:cs typeface="Arial" pitchFamily="34" charset="0"/>
              </a:rPr>
              <a:t>(02)2162-1196(2017/03/03 AM09:00</a:t>
            </a:r>
            <a:r>
              <a:rPr lang="zh-TW" altLang="en-US" sz="1100" dirty="0" smtClean="0">
                <a:latin typeface="微軟正黑體" pitchFamily="34" charset="-120"/>
                <a:ea typeface="微軟正黑體" pitchFamily="34" charset="-120"/>
                <a:cs typeface="Arial" pitchFamily="34" charset="0"/>
              </a:rPr>
              <a:t>後啟用</a:t>
            </a:r>
            <a:r>
              <a:rPr lang="en-US" altLang="zh-TW" sz="1100" dirty="0" smtClean="0">
                <a:latin typeface="微軟正黑體" pitchFamily="34" charset="-120"/>
                <a:ea typeface="微軟正黑體" pitchFamily="34" charset="-120"/>
                <a:cs typeface="Arial" pitchFamily="34" charset="0"/>
              </a:rPr>
              <a:t>)</a:t>
            </a:r>
            <a:endParaRPr lang="zh-TW" altLang="zh-TW" sz="1100" dirty="0" smtClean="0">
              <a:latin typeface="微軟正黑體" pitchFamily="34" charset="-120"/>
              <a:ea typeface="微軟正黑體" pitchFamily="34" charset="-120"/>
              <a:cs typeface="Arial" pitchFamily="34" charset="0"/>
            </a:endParaRPr>
          </a:p>
          <a:p>
            <a:pPr lvl="0" latinLnBrk="0">
              <a:defRPr/>
            </a:pPr>
            <a:endParaRPr lang="en-US" altLang="ko-KR" sz="1100" dirty="0" smtClean="0">
              <a:solidFill>
                <a:srgbClr val="000000"/>
              </a:solidFill>
              <a:latin typeface="微軟正黑體" pitchFamily="34" charset="-120"/>
              <a:ea typeface="微軟正黑體" pitchFamily="34" charset="-120"/>
              <a:cs typeface="Arial" pitchFamily="34" charset="0"/>
            </a:endParaRPr>
          </a:p>
          <a:p>
            <a:pPr lvl="0" latinLnBrk="0">
              <a:defRPr/>
            </a:pPr>
            <a:endParaRPr lang="en-US" altLang="ko-KR" sz="1100" dirty="0">
              <a:solidFill>
                <a:srgbClr val="000000"/>
              </a:solidFill>
              <a:latin typeface="微軟正黑體" pitchFamily="34" charset="-120"/>
              <a:ea typeface="微軟正黑體" pitchFamily="34" charset="-120"/>
              <a:cs typeface="Arial" pitchFamily="34" charset="0"/>
            </a:endParaRPr>
          </a:p>
          <a:p>
            <a:pPr lvl="0" latinLnBrk="0">
              <a:defRPr/>
            </a:pPr>
            <a:endParaRPr lang="en-US" altLang="ko-KR" sz="1100" dirty="0" smtClean="0">
              <a:solidFill>
                <a:srgbClr val="000000"/>
              </a:solidFill>
              <a:latin typeface="微軟正黑體" pitchFamily="34" charset="-120"/>
              <a:ea typeface="微軟正黑體" pitchFamily="34" charset="-120"/>
              <a:cs typeface="Arial" pitchFamily="34" charset="0"/>
            </a:endParaRPr>
          </a:p>
          <a:p>
            <a:pPr lvl="0" latinLnBrk="0">
              <a:defRPr/>
            </a:pPr>
            <a:endParaRPr lang="en-US" altLang="ko-KR" sz="1100" dirty="0">
              <a:solidFill>
                <a:srgbClr val="000000"/>
              </a:solidFill>
              <a:latin typeface="微軟正黑體" pitchFamily="34" charset="-120"/>
              <a:ea typeface="微軟正黑體" pitchFamily="34" charset="-120"/>
              <a:cs typeface="Arial" pitchFamily="34" charset="0"/>
            </a:endParaRPr>
          </a:p>
          <a:p>
            <a:pPr marL="228600" lvl="0" indent="-228600" latinLnBrk="0">
              <a:defRPr/>
            </a:pPr>
            <a:r>
              <a:rPr lang="en-US" altLang="ko-KR" sz="1100" b="1" u="sng" dirty="0" smtClean="0">
                <a:solidFill>
                  <a:srgbClr val="000000"/>
                </a:solidFill>
                <a:latin typeface="微軟正黑體" pitchFamily="34" charset="-120"/>
                <a:ea typeface="微軟正黑體" pitchFamily="34" charset="-120"/>
                <a:cs typeface="Arial" pitchFamily="34" charset="0"/>
              </a:rPr>
              <a:t>※ </a:t>
            </a:r>
            <a:r>
              <a:rPr lang="zh-TW" altLang="en-US" sz="1100" b="1" u="sng" dirty="0" smtClean="0">
                <a:solidFill>
                  <a:srgbClr val="000000"/>
                </a:solidFill>
                <a:latin typeface="微軟正黑體" pitchFamily="34" charset="-120"/>
                <a:ea typeface="微軟正黑體" pitchFamily="34" charset="-120"/>
                <a:cs typeface="Arial" pitchFamily="34" charset="0"/>
              </a:rPr>
              <a:t>備註</a:t>
            </a:r>
            <a:endParaRPr lang="en-US" altLang="zh-TW" sz="1100" b="1" u="sng" dirty="0" smtClean="0">
              <a:solidFill>
                <a:srgbClr val="000000"/>
              </a:solidFill>
              <a:latin typeface="微軟正黑體" pitchFamily="34" charset="-120"/>
              <a:ea typeface="微軟正黑體" pitchFamily="34" charset="-120"/>
              <a:cs typeface="Arial" pitchFamily="34" charset="0"/>
            </a:endParaRPr>
          </a:p>
          <a:p>
            <a:pPr marL="228600" lvl="0" indent="-228600" latinLnBrk="0">
              <a:defRPr/>
            </a:pPr>
            <a:endParaRPr lang="en-US" altLang="ko-KR" sz="1100" b="1" u="sng" dirty="0" smtClean="0">
              <a:solidFill>
                <a:srgbClr val="000000"/>
              </a:solidFill>
              <a:latin typeface="微軟正黑體" pitchFamily="34" charset="-120"/>
              <a:ea typeface="微軟正黑體" pitchFamily="34" charset="-120"/>
              <a:cs typeface="Arial" pitchFamily="34" charset="0"/>
            </a:endParaRPr>
          </a:p>
          <a:p>
            <a:pPr marL="228600" lvl="0" indent="-228600" latinLnBrk="0">
              <a:defRPr/>
            </a:pPr>
            <a:r>
              <a:rPr lang="en-US" altLang="ko-KR" sz="1100" dirty="0">
                <a:solidFill>
                  <a:srgbClr val="000000"/>
                </a:solidFill>
                <a:latin typeface="微軟正黑體" pitchFamily="34" charset="-120"/>
                <a:ea typeface="微軟正黑體" pitchFamily="34" charset="-120"/>
                <a:cs typeface="Arial" pitchFamily="34" charset="0"/>
              </a:rPr>
              <a:t> </a:t>
            </a:r>
            <a:r>
              <a:rPr lang="en-US" altLang="ko-KR" sz="1100" dirty="0" smtClean="0">
                <a:solidFill>
                  <a:srgbClr val="000000"/>
                </a:solidFill>
                <a:latin typeface="微軟正黑體" pitchFamily="34" charset="-120"/>
                <a:ea typeface="微軟正黑體" pitchFamily="34" charset="-120"/>
                <a:cs typeface="Arial" pitchFamily="34" charset="0"/>
              </a:rPr>
              <a:t>   </a:t>
            </a:r>
            <a:r>
              <a:rPr lang="zh-TW" altLang="en-US" sz="1100" dirty="0" smtClean="0">
                <a:solidFill>
                  <a:srgbClr val="000000"/>
                </a:solidFill>
                <a:latin typeface="微軟正黑體" pitchFamily="34" charset="-120"/>
                <a:ea typeface="微軟正黑體" pitchFamily="34" charset="-120"/>
                <a:cs typeface="Arial" pitchFamily="34" charset="0"/>
              </a:rPr>
              <a:t>為改善輪子打滑現象，使用抹布板時請將水裝至</a:t>
            </a:r>
            <a:r>
              <a:rPr lang="en-US" altLang="zh-TW" sz="1100" dirty="0" smtClean="0">
                <a:solidFill>
                  <a:srgbClr val="000000"/>
                </a:solidFill>
                <a:latin typeface="微軟正黑體" pitchFamily="34" charset="-120"/>
                <a:ea typeface="微軟正黑體" pitchFamily="34" charset="-120"/>
                <a:cs typeface="Arial" pitchFamily="34" charset="0"/>
              </a:rPr>
              <a:t>MAX</a:t>
            </a:r>
            <a:r>
              <a:rPr lang="zh-TW" altLang="en-US" sz="1100" dirty="0" smtClean="0">
                <a:solidFill>
                  <a:srgbClr val="000000"/>
                </a:solidFill>
                <a:latin typeface="微軟正黑體" pitchFamily="34" charset="-120"/>
                <a:ea typeface="微軟正黑體" pitchFamily="34" charset="-120"/>
                <a:cs typeface="Arial" pitchFamily="34" charset="0"/>
              </a:rPr>
              <a:t>線處並使用未沾水的乾抹布，可降低開始清潔時因抹布過濕造成打轉。</a:t>
            </a:r>
            <a:endParaRPr lang="en-US" altLang="zh-TW" sz="1100" dirty="0" smtClean="0">
              <a:solidFill>
                <a:srgbClr val="000000"/>
              </a:solidFill>
              <a:latin typeface="微軟正黑體" pitchFamily="34" charset="-120"/>
              <a:ea typeface="微軟正黑體" pitchFamily="34" charset="-120"/>
              <a:cs typeface="Arial" pitchFamily="34" charset="0"/>
            </a:endParaRPr>
          </a:p>
          <a:p>
            <a:pPr marL="228600" lvl="0" indent="-228600" latinLnBrk="0">
              <a:defRPr/>
            </a:pPr>
            <a:r>
              <a:rPr lang="zh-TW" altLang="en-US" sz="1100" dirty="0" smtClean="0">
                <a:solidFill>
                  <a:srgbClr val="000000"/>
                </a:solidFill>
                <a:latin typeface="微軟正黑體" pitchFamily="34" charset="-120"/>
                <a:ea typeface="微軟正黑體" pitchFamily="34" charset="-120"/>
                <a:cs typeface="Arial" pitchFamily="34" charset="0"/>
              </a:rPr>
              <a:t>    使用時即使抹布沒有沾濕，清潔時水箱會自動供水至抹布上。</a:t>
            </a:r>
            <a:endParaRPr lang="en-US" altLang="ko-KR" sz="1100" dirty="0">
              <a:solidFill>
                <a:srgbClr val="000000"/>
              </a:solidFill>
              <a:latin typeface="微軟正黑體" pitchFamily="34" charset="-120"/>
              <a:ea typeface="微軟正黑體" pitchFamily="34" charset="-120"/>
              <a:cs typeface="Arial" pitchFamily="34" charset="0"/>
            </a:endParaRPr>
          </a:p>
          <a:p>
            <a:pPr marL="228600" lvl="0" indent="-228600" latinLnBrk="0">
              <a:defRPr/>
            </a:pPr>
            <a:r>
              <a:rPr lang="en-US" altLang="ko-KR" sz="1100" dirty="0">
                <a:solidFill>
                  <a:srgbClr val="000000"/>
                </a:solidFill>
                <a:latin typeface="微軟正黑體" pitchFamily="34" charset="-120"/>
                <a:ea typeface="微軟正黑體" pitchFamily="34" charset="-120"/>
                <a:cs typeface="Arial" pitchFamily="34" charset="0"/>
              </a:rPr>
              <a:t>    </a:t>
            </a:r>
          </a:p>
          <a:p>
            <a:pPr marL="228600" lvl="0" indent="-228600" latinLnBrk="0">
              <a:defRPr/>
            </a:pPr>
            <a:r>
              <a:rPr lang="en-US" altLang="ko-KR" sz="1100" dirty="0" smtClean="0">
                <a:solidFill>
                  <a:srgbClr val="000000"/>
                </a:solidFill>
                <a:latin typeface="微軟正黑體" pitchFamily="34" charset="-120"/>
                <a:ea typeface="微軟正黑體" pitchFamily="34" charset="-120"/>
                <a:cs typeface="Arial" pitchFamily="34" charset="0"/>
              </a:rPr>
              <a:t>    </a:t>
            </a:r>
            <a:r>
              <a:rPr lang="zh-TW" altLang="en-US" sz="1100" dirty="0" smtClean="0">
                <a:solidFill>
                  <a:srgbClr val="000000"/>
                </a:solidFill>
                <a:latin typeface="微軟正黑體" pitchFamily="34" charset="-120"/>
                <a:ea typeface="微軟正黑體" pitchFamily="34" charset="-120"/>
                <a:cs typeface="Arial" pitchFamily="34" charset="0"/>
              </a:rPr>
              <a:t>偶爾清潔時暫時停止動作或是在原地轉，但</a:t>
            </a:r>
            <a:r>
              <a:rPr lang="zh-TW" altLang="en-US" sz="1100" dirty="0" smtClean="0">
                <a:latin typeface="微軟正黑體" pitchFamily="34" charset="-120"/>
                <a:ea typeface="微軟正黑體" pitchFamily="34" charset="-120"/>
                <a:cs typeface="Arial" pitchFamily="34" charset="0"/>
              </a:rPr>
              <a:t>不會影響掃除整體地板的功能。</a:t>
            </a:r>
            <a:endParaRPr lang="en-US" altLang="zh-TW" sz="1100" dirty="0" smtClean="0">
              <a:latin typeface="微軟正黑體" pitchFamily="34" charset="-120"/>
              <a:ea typeface="微軟正黑體" pitchFamily="34" charset="-120"/>
              <a:cs typeface="Arial" pitchFamily="34" charset="0"/>
            </a:endParaRPr>
          </a:p>
          <a:p>
            <a:pPr marL="228600" lvl="0" indent="-228600" latinLnBrk="0">
              <a:defRPr/>
            </a:pPr>
            <a:endParaRPr lang="en-US" altLang="ko-KR" sz="1100" dirty="0">
              <a:solidFill>
                <a:srgbClr val="000000"/>
              </a:solidFill>
              <a:latin typeface="微軟正黑體" pitchFamily="34" charset="-120"/>
              <a:ea typeface="微軟正黑體" pitchFamily="34" charset="-120"/>
              <a:cs typeface="Arial" pitchFamily="34" charset="0"/>
            </a:endParaRPr>
          </a:p>
          <a:p>
            <a:pPr lvl="0"/>
            <a:r>
              <a:rPr lang="zh-TW" altLang="en-US" sz="1100" dirty="0" smtClean="0">
                <a:latin typeface="微軟正黑體" pitchFamily="34" charset="-120"/>
                <a:ea typeface="微軟正黑體" pitchFamily="34" charset="-120"/>
                <a:cs typeface="Arial" pitchFamily="34" charset="0"/>
              </a:rPr>
              <a:t>    更新軟體後，清潔機器人行走在較濕或是特別光滑的地板有可能會因間歇的空轉導致幾次暫停或是原地打轉的情況，但不會影響</a:t>
            </a:r>
            <a:endParaRPr lang="en-US" altLang="zh-TW" sz="1100" dirty="0" smtClean="0">
              <a:latin typeface="微軟正黑體" pitchFamily="34" charset="-120"/>
              <a:ea typeface="微軟正黑體" pitchFamily="34" charset="-120"/>
              <a:cs typeface="Arial" pitchFamily="34" charset="0"/>
            </a:endParaRPr>
          </a:p>
          <a:p>
            <a:pPr lvl="0"/>
            <a:r>
              <a:rPr lang="zh-TW" altLang="en-US" sz="1100" dirty="0" smtClean="0">
                <a:latin typeface="微軟正黑體" pitchFamily="34" charset="-120"/>
                <a:ea typeface="微軟正黑體" pitchFamily="34" charset="-120"/>
                <a:cs typeface="Arial" pitchFamily="34" charset="0"/>
              </a:rPr>
              <a:t>    整體清掃的功能。</a:t>
            </a:r>
            <a:endParaRPr lang="en-US" altLang="ko-KR" sz="1100" dirty="0" smtClean="0">
              <a:latin typeface="微軟正黑體" pitchFamily="34" charset="-120"/>
              <a:ea typeface="微軟正黑體" pitchFamily="34" charset="-120"/>
              <a:cs typeface="Arial" pitchFamily="34" charset="0"/>
            </a:endParaRPr>
          </a:p>
          <a:p>
            <a:pPr marL="228600" lvl="0" indent="-228600" latinLnBrk="0">
              <a:defRPr/>
            </a:pPr>
            <a:endParaRPr lang="en-US" altLang="ko-KR" sz="1100" dirty="0">
              <a:solidFill>
                <a:srgbClr val="000000"/>
              </a:solidFill>
              <a:latin typeface="微軟正黑體" pitchFamily="34" charset="-120"/>
              <a:ea typeface="微軟正黑體" pitchFamily="34" charset="-120"/>
              <a:cs typeface="Arial" pitchFamily="34" charset="0"/>
            </a:endParaRPr>
          </a:p>
        </p:txBody>
      </p:sp>
      <p:pic>
        <p:nvPicPr>
          <p:cNvPr id="3" name="Picture 15" descr="C:\Users\Administrator\Desktop\BCG\BCG 3.0\로고\LG_CI_3D_RGB_Standard.png"/>
          <p:cNvPicPr>
            <a:picLocks noChangeAspect="1" noChangeArrowheads="1"/>
          </p:cNvPicPr>
          <p:nvPr/>
        </p:nvPicPr>
        <p:blipFill>
          <a:blip r:embed="rId2" cstate="print"/>
          <a:srcRect/>
          <a:stretch>
            <a:fillRect/>
          </a:stretch>
        </p:blipFill>
        <p:spPr bwMode="auto">
          <a:xfrm>
            <a:off x="8102600" y="6121400"/>
            <a:ext cx="1041400" cy="736600"/>
          </a:xfrm>
          <a:prstGeom prst="rect">
            <a:avLst/>
          </a:prstGeom>
          <a:noFill/>
          <a:ln w="9525">
            <a:noFill/>
            <a:miter lim="800000"/>
            <a:headEnd/>
            <a:tailEnd/>
          </a:ln>
        </p:spPr>
      </p:pic>
      <p:pic>
        <p:nvPicPr>
          <p:cNvPr id="5" name="Picture 15" descr="C:\Users\Administrator\Desktop\BCG\BCG 3.0\로고\LG_CI_3D_RGB_Standard.png"/>
          <p:cNvPicPr>
            <a:picLocks noChangeAspect="1" noChangeArrowheads="1"/>
          </p:cNvPicPr>
          <p:nvPr/>
        </p:nvPicPr>
        <p:blipFill>
          <a:blip r:embed="rId2" cstate="print"/>
          <a:srcRect/>
          <a:stretch>
            <a:fillRect/>
          </a:stretch>
        </p:blipFill>
        <p:spPr bwMode="auto">
          <a:xfrm>
            <a:off x="0" y="0"/>
            <a:ext cx="1041400" cy="736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175</TotalTime>
  <Words>429</Words>
  <Application>Microsoft Office PowerPoint</Application>
  <PresentationFormat>화면 슬라이드 쇼(4:3)</PresentationFormat>
  <Paragraphs>23</Paragraphs>
  <Slides>1</Slides>
  <Notes>0</Notes>
  <HiddenSlides>0</HiddenSlides>
  <MMClips>0</MMClips>
  <ScaleCrop>false</ScaleCrop>
  <HeadingPairs>
    <vt:vector size="4" baseType="variant">
      <vt:variant>
        <vt:lpstr>테마</vt:lpstr>
      </vt:variant>
      <vt:variant>
        <vt:i4>1</vt:i4>
      </vt:variant>
      <vt:variant>
        <vt:lpstr>슬라이드 제목</vt:lpstr>
      </vt:variant>
      <vt:variant>
        <vt:i4>1</vt:i4>
      </vt:variant>
    </vt:vector>
  </HeadingPairs>
  <TitlesOfParts>
    <vt:vector size="2" baseType="lpstr">
      <vt:lpstr>Office 테마</vt:lpstr>
      <vt:lpstr>슬라이드 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슬라이드 1</dc:title>
  <dc:creator>lge</dc:creator>
  <cp:lastModifiedBy>lge</cp:lastModifiedBy>
  <cp:revision>26</cp:revision>
  <dcterms:created xsi:type="dcterms:W3CDTF">2017-02-22T04:09:40Z</dcterms:created>
  <dcterms:modified xsi:type="dcterms:W3CDTF">2017-02-24T07:09:29Z</dcterms:modified>
</cp:coreProperties>
</file>