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1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2421B-E33D-442A-8407-50B85FF1D920}" type="datetimeFigureOut">
              <a:rPr lang="ko-KR" altLang="en-US" smtClean="0"/>
              <a:pPr/>
              <a:t>2017-02-28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96DC8-6F1E-4493-BB80-C9FF2870C2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827584" y="620688"/>
          <a:ext cx="7296471" cy="4504749"/>
        </p:xfrm>
        <a:graphic>
          <a:graphicData uri="http://schemas.openxmlformats.org/drawingml/2006/table">
            <a:tbl>
              <a:tblPr/>
              <a:tblGrid>
                <a:gridCol w="917943"/>
                <a:gridCol w="3342255"/>
                <a:gridCol w="3036273"/>
              </a:tblGrid>
              <a:tr h="25863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檔案標題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清掃機器人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Software</a:t>
                      </a: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63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產品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清掃機器人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06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檔案版本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update_19072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update_19616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8042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r>
                        <a:rPr lang="zh-TW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適用型號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 smtClean="0"/>
                        <a:t>VR65820LVWP</a:t>
                      </a: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smtClean="0">
                          <a:solidFill>
                            <a:schemeClr val="tx1"/>
                          </a:solidFill>
                        </a:rPr>
                        <a:t>VR65820LVWP</a:t>
                      </a:r>
                      <a:endParaRPr lang="ko-KR" altLang="en-US" sz="9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 fontAlgn="ctr"/>
                      <a:endParaRPr lang="pt-BR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098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運作軟體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n-US" sz="900" b="0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Windows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8 - 32bit , Windows 8 - 64bit , Windows 7 - 32bit , Windows 7 - 64bit , Windows Vista , Windows XP </a:t>
                      </a:r>
                    </a:p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63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900" b="1" i="0" u="none" strike="noStrike" dirty="0" smtClean="0">
                          <a:solidFill>
                            <a:srgbClr val="555555"/>
                          </a:solidFill>
                          <a:latin typeface="맑은 고딕"/>
                        </a:rPr>
                        <a:t>驅動程式分類</a:t>
                      </a:r>
                      <a:endParaRPr lang="ko-KR" altLang="en-US" sz="900" b="1" i="0" u="none" strike="noStrike" dirty="0">
                        <a:solidFill>
                          <a:srgbClr val="555555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Software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latin typeface="맑은 고딕"/>
                      </a:endParaRPr>
                    </a:p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5899" marR="5899" marT="58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755576" y="598763"/>
            <a:ext cx="4680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請於產品背面的標籤上確認型號。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4608512" cy="2867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826443" y="367881"/>
            <a:ext cx="16561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■ 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確認型號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592017"/>
            <a:ext cx="1884593" cy="2013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1233344" y="1978345"/>
            <a:ext cx="1296144" cy="117728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899592" y="4077072"/>
            <a:ext cx="9797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■ </a:t>
            </a:r>
            <a:r>
              <a:rPr kumimoji="0" lang="zh-TW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適用型號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115616" y="4725145"/>
            <a:ext cx="1728192" cy="72008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VR65820LVWP.AMGBLTT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118270" y="4509120"/>
            <a:ext cx="1728192" cy="216024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Update_19072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417218" y="4725145"/>
            <a:ext cx="1728192" cy="72008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VR65820LVWP.AMGBLTT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419872" y="4509120"/>
            <a:ext cx="1728192" cy="216024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Update_19616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7584" y="5827330"/>
            <a:ext cx="63367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注意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：於機器上更新非適用型號之軟體時，可能造成機器無法開啟或無法正常運作。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          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無法正常運作時，請再次確認機器型號後重新執行軟體更新。</a:t>
            </a:r>
            <a:endParaRPr kumimoji="0" lang="en-US" altLang="ko-KR" sz="10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         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若因安裝錯誤的軟體而必須請維修技師到府維修時，此屬顧客過失，須由顧客支付到府維修費用。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260648"/>
            <a:ext cx="532859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■ 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注意事項</a:t>
            </a: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 </a:t>
            </a:r>
            <a:b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  </a:t>
            </a:r>
            <a:br>
              <a:rPr kumimoji="0" lang="ko-KR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※ 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當清潔機器人正在進行更新時，任意關閉清潔機器人之電源將可能造成機器故障。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b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 </a:t>
            </a:r>
            <a:b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   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請於「軟體更新已完成」的語音導覽出現後，再開始使用機器。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    -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於非適用型號之機器上安裝時可能引發故障，請務必於安裝前確認機器型號。</a:t>
            </a:r>
            <a:endParaRPr kumimoji="0" lang="ko-KR" altLang="en-US" sz="1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   - 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安裝方法依使用環境可能有所不同。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  </a:t>
            </a:r>
            <a:r>
              <a:rPr kumimoji="0" lang="ko-KR" altLang="en-US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en-US" altLang="ko-K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請務必將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USB(rev. 2.0)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格式化為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FAT32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。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8800"/>
            <a:ext cx="5688632" cy="1988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737667" y="764704"/>
            <a:ext cx="491445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■ 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更新方法</a:t>
            </a: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ko-KR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endParaRPr kumimoji="0" lang="ko-KR" altLang="en-US" sz="1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① 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請將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USB(rev. 2.0)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插入電腦後，將下載的檔案儲存於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USB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的最上層資料夾中。</a:t>
            </a:r>
            <a:r>
              <a:rPr kumimoji="0" lang="en-US" altLang="ko-K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ko-KR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(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請勿新增其他資料夾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)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5159" y="3861048"/>
            <a:ext cx="5819089" cy="16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37667" y="3356992"/>
            <a:ext cx="621059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② 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將儲存的檔案於最上層資料夾中解壓縮，解壓縮後請確認是否出現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3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個檔案</a:t>
            </a:r>
            <a:r>
              <a:rPr kumimoji="0" lang="en-US" altLang="zh-TW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zh-TW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zh-TW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(update.axf / update.dat / update.sh)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。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(</a:t>
            </a:r>
            <a:r>
              <a:rPr kumimoji="0" lang="zh-TW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請勿新增其他資料夾</a:t>
            </a:r>
            <a:r>
              <a:rPr kumimoji="0" lang="en-US" altLang="ko-KR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)</a:t>
            </a: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924944"/>
            <a:ext cx="5124847" cy="2028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734144" y="604364"/>
            <a:ext cx="317747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③ 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完成解壓縮後，將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USB(rev. 2.0)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從電腦上拔除。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/>
            </a:r>
            <a:b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利用</a:t>
            </a:r>
            <a:r>
              <a:rPr kumimoji="0" lang="en-US" altLang="zh-TW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Windows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桌面下方的圖示便可安全地解除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USB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。</a:t>
            </a:r>
            <a:endParaRPr kumimoji="0" lang="ko-KR" altLang="en-US" sz="1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050923"/>
            <a:ext cx="5412879" cy="1864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734144" y="2635099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④ 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關閉清潔機器人的主電源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(OFF)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。</a:t>
            </a:r>
            <a:endParaRPr kumimoji="0" lang="ko-KR" altLang="en-US" sz="1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55576" y="620688"/>
            <a:ext cx="48965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⑤ 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關閉清潔機器人的主電源後，將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USB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插入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USB(rev. 2.0)</a:t>
            </a:r>
            <a:r>
              <a:rPr kumimoji="0" lang="zh-TW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槽中。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980728"/>
            <a:ext cx="4424958" cy="2239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3894296"/>
            <a:ext cx="4680520" cy="1578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755576" y="3284984"/>
            <a:ext cx="6192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/>
              <a:t>⑥ </a:t>
            </a:r>
            <a:r>
              <a:rPr lang="zh-TW" altLang="en-US" sz="1000" b="1" dirty="0" smtClean="0"/>
              <a:t>開啟清潔機器人的主電源</a:t>
            </a:r>
            <a:r>
              <a:rPr lang="en-US" altLang="ko-KR" sz="1000" b="1" dirty="0" smtClean="0"/>
              <a:t>(</a:t>
            </a:r>
            <a:r>
              <a:rPr lang="en-US" altLang="ko-KR" sz="1000" b="1" dirty="0"/>
              <a:t>ON</a:t>
            </a:r>
            <a:r>
              <a:rPr lang="en-US" altLang="ko-KR" sz="1000" b="1" dirty="0" smtClean="0"/>
              <a:t>)</a:t>
            </a:r>
            <a:r>
              <a:rPr lang="zh-TW" altLang="en-US" sz="1000" b="1" dirty="0" smtClean="0"/>
              <a:t>，按下「開始</a:t>
            </a:r>
            <a:r>
              <a:rPr lang="en-US" altLang="ko-KR" sz="1000" b="1" dirty="0" smtClean="0"/>
              <a:t>/</a:t>
            </a:r>
            <a:r>
              <a:rPr lang="zh-TW" altLang="en-US" sz="1000" b="1" dirty="0" smtClean="0"/>
              <a:t>停止」鍵以開啟電源後，</a:t>
            </a:r>
            <a:r>
              <a:rPr lang="en-US" altLang="zh-TW" sz="1000" b="1" dirty="0" smtClean="0"/>
              <a:t/>
            </a:r>
            <a:br>
              <a:rPr lang="en-US" altLang="zh-TW" sz="1000" b="1" dirty="0" smtClean="0"/>
            </a:br>
            <a:r>
              <a:rPr lang="en-US" altLang="zh-TW" sz="1000" b="1" dirty="0" smtClean="0"/>
              <a:t>    </a:t>
            </a:r>
            <a:r>
              <a:rPr lang="zh-TW" altLang="en-US" sz="1000" b="1" dirty="0" smtClean="0"/>
              <a:t>將出現「軟體將更新」的語音導覽並自動進行更新。</a:t>
            </a:r>
            <a:endParaRPr lang="en-US" altLang="zh-TW" sz="1000" b="1" dirty="0" smtClean="0"/>
          </a:p>
          <a:p>
            <a:r>
              <a:rPr lang="zh-TW" altLang="en-US" sz="1000" b="1" dirty="0" smtClean="0"/>
              <a:t>    更新完成會有語音說更新已完成並自動關機</a:t>
            </a:r>
            <a:r>
              <a:rPr lang="en-US" altLang="ko-KR" sz="1000" b="1" dirty="0"/>
              <a:t/>
            </a:r>
            <a:br>
              <a:rPr lang="en-US" altLang="ko-KR" sz="1000" b="1" dirty="0"/>
            </a:br>
            <a:r>
              <a:rPr lang="en-US" altLang="ko-KR" sz="1000" b="1" dirty="0" smtClean="0"/>
              <a:t>    </a:t>
            </a:r>
            <a:r>
              <a:rPr lang="en-US" altLang="ko-KR" sz="1000" dirty="0" smtClean="0">
                <a:solidFill>
                  <a:srgbClr val="FF0000"/>
                </a:solidFill>
              </a:rPr>
              <a:t>(</a:t>
            </a:r>
            <a:r>
              <a:rPr lang="zh-TW" altLang="en-US" sz="1000" dirty="0" smtClean="0">
                <a:solidFill>
                  <a:srgbClr val="FF0000"/>
                </a:solidFill>
              </a:rPr>
              <a:t>關閉電源時，請確認下方攝影機燈光是否熄滅</a:t>
            </a:r>
            <a:r>
              <a:rPr lang="en-US" altLang="ko-KR" sz="1000" dirty="0" smtClean="0">
                <a:solidFill>
                  <a:srgbClr val="FF0000"/>
                </a:solidFill>
              </a:rPr>
              <a:t>)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9592" y="5733256"/>
            <a:ext cx="58326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FF0000"/>
                </a:solidFill>
              </a:rPr>
              <a:t>※ </a:t>
            </a:r>
            <a:r>
              <a:rPr lang="zh-TW" altLang="en-US" sz="1000" dirty="0" smtClean="0">
                <a:solidFill>
                  <a:srgbClr val="FF0000"/>
                </a:solidFill>
              </a:rPr>
              <a:t>注意事項</a:t>
            </a:r>
            <a:r>
              <a:rPr lang="ko-KR" altLang="en-US" sz="1000" dirty="0" smtClean="0">
                <a:solidFill>
                  <a:srgbClr val="FF0000"/>
                </a:solidFill>
              </a:rPr>
              <a:t> </a:t>
            </a:r>
            <a:r>
              <a:rPr lang="en-US" altLang="ko-KR" sz="1000" dirty="0">
                <a:solidFill>
                  <a:srgbClr val="FF0000"/>
                </a:solidFill>
              </a:rPr>
              <a:t>– </a:t>
            </a:r>
            <a:r>
              <a:rPr lang="zh-TW" altLang="en-US" sz="1000" dirty="0" smtClean="0">
                <a:solidFill>
                  <a:srgbClr val="FF0000"/>
                </a:solidFill>
              </a:rPr>
              <a:t>在「軟體更新已結束」之語音導覽出現之前，請勿關閉正在進行更新的清潔機器人電源。</a:t>
            </a:r>
            <a:endParaRPr lang="ko-KR" altLang="en-US" sz="1000" dirty="0"/>
          </a:p>
        </p:txBody>
      </p:sp>
      <p:sp>
        <p:nvSpPr>
          <p:cNvPr id="17" name="TextBox 16"/>
          <p:cNvSpPr txBox="1"/>
          <p:nvPr/>
        </p:nvSpPr>
        <p:spPr>
          <a:xfrm>
            <a:off x="755576" y="6168355"/>
            <a:ext cx="61926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/>
              <a:t>⑦ </a:t>
            </a:r>
            <a:r>
              <a:rPr lang="zh-TW" altLang="en-US" sz="1000" b="1" dirty="0" smtClean="0"/>
              <a:t>關閉電源後，請拔除</a:t>
            </a:r>
            <a:r>
              <a:rPr lang="en-US" altLang="ko-KR" sz="1000" b="1" dirty="0" smtClean="0"/>
              <a:t>USB</a:t>
            </a:r>
            <a:r>
              <a:rPr kumimoji="0" lang="en-US" altLang="ko-KR" sz="1000" b="1" kern="0" dirty="0" smtClean="0">
                <a:solidFill>
                  <a:sysClr val="windowText" lastClr="000000"/>
                </a:solidFill>
              </a:rPr>
              <a:t>(rev. 2.0)</a:t>
            </a:r>
            <a:r>
              <a:rPr kumimoji="0" lang="zh-TW" altLang="en-US" sz="1000" b="1" kern="0" dirty="0" smtClean="0">
                <a:solidFill>
                  <a:sysClr val="windowText" lastClr="000000"/>
                </a:solidFill>
              </a:rPr>
              <a:t>並將橡膠蓋蓋回</a:t>
            </a:r>
            <a:r>
              <a:rPr lang="zh-TW" altLang="en-US" sz="1000" b="1" dirty="0" smtClean="0"/>
              <a:t>，接著即可正常使用。</a:t>
            </a:r>
            <a:endParaRPr lang="ko-KR" alt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414</Words>
  <Application>Microsoft Office PowerPoint</Application>
  <PresentationFormat>화면 슬라이드 쇼(4:3)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lge</dc:creator>
  <cp:lastModifiedBy>lge</cp:lastModifiedBy>
  <cp:revision>35</cp:revision>
  <dcterms:created xsi:type="dcterms:W3CDTF">2016-01-21T07:30:50Z</dcterms:created>
  <dcterms:modified xsi:type="dcterms:W3CDTF">2017-02-28T00:02:48Z</dcterms:modified>
</cp:coreProperties>
</file>