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9093" r:id="rId2"/>
  </p:sldMasterIdLst>
  <p:notesMasterIdLst>
    <p:notesMasterId r:id="rId12"/>
  </p:notesMasterIdLst>
  <p:sldIdLst>
    <p:sldId id="432" r:id="rId3"/>
    <p:sldId id="430" r:id="rId4"/>
    <p:sldId id="433" r:id="rId5"/>
    <p:sldId id="442" r:id="rId6"/>
    <p:sldId id="443" r:id="rId7"/>
    <p:sldId id="446" r:id="rId8"/>
    <p:sldId id="448" r:id="rId9"/>
    <p:sldId id="444" r:id="rId10"/>
    <p:sldId id="445" r:id="rId11"/>
  </p:sldIdLst>
  <p:sldSz cx="9906000" cy="6858000" type="A4"/>
  <p:notesSz cx="7099300" cy="10234613"/>
  <p:custDataLst>
    <p:tags r:id="rId13"/>
  </p:custDataLst>
  <p:defaultTextStyle>
    <a:defPPr>
      <a:defRPr lang="ko-KR"/>
    </a:defPPr>
    <a:lvl1pPr algn="ctr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1pPr>
    <a:lvl2pPr marL="425450" indent="3175" algn="ctr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2pPr>
    <a:lvl3pPr marL="882650" indent="3175" algn="ctr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3pPr>
    <a:lvl4pPr marL="1339850" indent="3175" algn="ctr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4pPr>
    <a:lvl5pPr marL="1797050" indent="3175" algn="ctr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5pPr>
    <a:lvl6pPr marL="2286000" algn="l" defTabSz="914400" rtl="0" eaLnBrk="1" latinLnBrk="1" hangingPunct="1"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6pPr>
    <a:lvl7pPr marL="2743200" algn="l" defTabSz="914400" rtl="0" eaLnBrk="1" latinLnBrk="1" hangingPunct="1"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7pPr>
    <a:lvl8pPr marL="3200400" algn="l" defTabSz="914400" rtl="0" eaLnBrk="1" latinLnBrk="1" hangingPunct="1"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8pPr>
    <a:lvl9pPr marL="3657600" algn="l" defTabSz="914400" rtl="0" eaLnBrk="1" latinLnBrk="1" hangingPunct="1">
      <a:defRPr sz="1200" b="1" kern="1200">
        <a:solidFill>
          <a:schemeClr val="tx1"/>
        </a:solidFill>
        <a:latin typeface="Arial" charset="0"/>
        <a:ea typeface="Dotum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64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DCDCDC"/>
    <a:srgbClr val="CC3300"/>
    <a:srgbClr val="B54A2D"/>
    <a:srgbClr val="FFE79B"/>
    <a:srgbClr val="FF5050"/>
    <a:srgbClr val="EAEAEA"/>
    <a:srgbClr val="962F1A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70" autoAdjust="0"/>
    <p:restoredTop sz="94152" autoAdjust="0"/>
  </p:normalViewPr>
  <p:slideViewPr>
    <p:cSldViewPr>
      <p:cViewPr varScale="1">
        <p:scale>
          <a:sx n="150" d="100"/>
          <a:sy n="150" d="100"/>
        </p:scale>
        <p:origin x="802" y="101"/>
      </p:cViewPr>
      <p:guideLst>
        <p:guide orient="horz" pos="2064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4988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2" tIns="47315" rIns="94632" bIns="47315" numCol="1" anchor="t" anchorCtr="0" compatLnSpc="1">
            <a:prstTxWarp prst="textNoShape">
              <a:avLst/>
            </a:prstTxWarp>
          </a:bodyPr>
          <a:lstStyle>
            <a:lvl1pPr algn="l" latinLnBrk="1">
              <a:defRPr kumimoji="1" b="0"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2" tIns="47315" rIns="94632" bIns="47315" numCol="1" anchor="t" anchorCtr="0" compatLnSpc="1">
            <a:prstTxWarp prst="textNoShape">
              <a:avLst/>
            </a:prstTxWarp>
          </a:bodyPr>
          <a:lstStyle>
            <a:lvl1pPr algn="r" latinLnBrk="1">
              <a:defRPr kumimoji="1" b="0"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9463" y="768350"/>
            <a:ext cx="554037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2" tIns="47315" rIns="94632" bIns="473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4988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2" tIns="47315" rIns="94632" bIns="47315" numCol="1" anchor="b" anchorCtr="0" compatLnSpc="1">
            <a:prstTxWarp prst="textNoShape">
              <a:avLst/>
            </a:prstTxWarp>
          </a:bodyPr>
          <a:lstStyle>
            <a:lvl1pPr algn="l" latinLnBrk="1">
              <a:defRPr kumimoji="1" b="0"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2" tIns="47315" rIns="94632" bIns="47315" numCol="1" anchor="b" anchorCtr="0" compatLnSpc="1">
            <a:prstTxWarp prst="textNoShape">
              <a:avLst/>
            </a:prstTxWarp>
          </a:bodyPr>
          <a:lstStyle>
            <a:lvl1pPr algn="r" latinLnBrk="1">
              <a:defRPr kumimoji="1" b="0"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fld id="{942D34E6-A7BB-467E-BA88-D2294FF2636A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616641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254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8826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398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7970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79057" algn="l" defTabSz="91162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4877" algn="l" defTabSz="91162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0687" algn="l" defTabSz="91162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6496" algn="l" defTabSz="91162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1" y="2130426"/>
            <a:ext cx="8420101" cy="1470026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  <a:prstGeom prst="rect">
            <a:avLst/>
          </a:prstGeom>
        </p:spPr>
        <p:txBody>
          <a:bodyPr lIns="91149" tIns="45584" rIns="91149" bIns="45584"/>
          <a:lstStyle>
            <a:lvl1pPr marL="0" indent="0" algn="ctr">
              <a:buNone/>
              <a:defRPr>
                <a:ea typeface="돋움" pitchFamily="50" charset="-127"/>
              </a:defRPr>
            </a:lvl1pPr>
            <a:lvl2pPr marL="455811" indent="0" algn="ctr">
              <a:buNone/>
              <a:defRPr/>
            </a:lvl2pPr>
            <a:lvl3pPr marL="911628" indent="0" algn="ctr">
              <a:buNone/>
              <a:defRPr/>
            </a:lvl3pPr>
            <a:lvl4pPr marL="1367428" indent="0" algn="ctr">
              <a:buNone/>
              <a:defRPr/>
            </a:lvl4pPr>
            <a:lvl5pPr marL="1823252" indent="0" algn="ctr">
              <a:buNone/>
              <a:defRPr/>
            </a:lvl5pPr>
            <a:lvl6pPr marL="2279057" indent="0" algn="ctr">
              <a:buNone/>
              <a:defRPr/>
            </a:lvl6pPr>
            <a:lvl7pPr marL="2734877" indent="0" algn="ctr">
              <a:buNone/>
              <a:defRPr/>
            </a:lvl7pPr>
            <a:lvl8pPr marL="3190687" indent="0" algn="ctr">
              <a:buNone/>
              <a:defRPr/>
            </a:lvl8pPr>
            <a:lvl9pPr marL="3646496" indent="0" algn="ctr">
              <a:buNone/>
              <a:defRPr/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1" y="1600232"/>
            <a:ext cx="8915400" cy="4525963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  <a:lvl2pPr>
              <a:defRPr>
                <a:ea typeface="돋움" pitchFamily="50" charset="-127"/>
              </a:defRPr>
            </a:lvl2pPr>
            <a:lvl3pPr>
              <a:defRPr>
                <a:ea typeface="돋움" pitchFamily="50" charset="-127"/>
              </a:defRPr>
            </a:lvl3pPr>
            <a:lvl4pPr>
              <a:defRPr>
                <a:ea typeface="돋움" pitchFamily="50" charset="-127"/>
              </a:defRPr>
            </a:lvl4pPr>
            <a:lvl5pPr>
              <a:defRPr>
                <a:ea typeface="돋움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639" y="4406932"/>
            <a:ext cx="8420101" cy="1362075"/>
          </a:xfrm>
          <a:prstGeom prst="rect">
            <a:avLst/>
          </a:prstGeom>
        </p:spPr>
        <p:txBody>
          <a:bodyPr lIns="91149" tIns="45584" rIns="91149" bIns="45584" anchor="t"/>
          <a:lstStyle>
            <a:lvl1pPr algn="l">
              <a:defRPr sz="4000" b="1" cap="all"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639" y="2906714"/>
            <a:ext cx="8420101" cy="1500187"/>
          </a:xfrm>
          <a:prstGeom prst="rect">
            <a:avLst/>
          </a:prstGeom>
        </p:spPr>
        <p:txBody>
          <a:bodyPr lIns="91149" tIns="45584" rIns="91149" bIns="45584" anchor="b"/>
          <a:lstStyle>
            <a:lvl1pPr marL="0" indent="0">
              <a:buNone/>
              <a:defRPr sz="2000">
                <a:ea typeface="돋움" pitchFamily="50" charset="-127"/>
              </a:defRPr>
            </a:lvl1pPr>
            <a:lvl2pPr marL="455811" indent="0">
              <a:buNone/>
              <a:defRPr sz="1700"/>
            </a:lvl2pPr>
            <a:lvl3pPr marL="911628" indent="0">
              <a:buNone/>
              <a:defRPr sz="1600"/>
            </a:lvl3pPr>
            <a:lvl4pPr marL="1367428" indent="0">
              <a:buNone/>
              <a:defRPr sz="1300"/>
            </a:lvl4pPr>
            <a:lvl5pPr marL="1823252" indent="0">
              <a:buNone/>
              <a:defRPr sz="1300"/>
            </a:lvl5pPr>
            <a:lvl6pPr marL="2279057" indent="0">
              <a:buNone/>
              <a:defRPr sz="1300"/>
            </a:lvl6pPr>
            <a:lvl7pPr marL="2734877" indent="0">
              <a:buNone/>
              <a:defRPr sz="1300"/>
            </a:lvl7pPr>
            <a:lvl8pPr marL="3190687" indent="0">
              <a:buNone/>
              <a:defRPr sz="1300"/>
            </a:lvl8pPr>
            <a:lvl9pPr marL="3646496" indent="0">
              <a:buNone/>
              <a:defRPr sz="13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1" y="1600232"/>
            <a:ext cx="4381500" cy="4525963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 sz="2800">
                <a:ea typeface="돋움" pitchFamily="50" charset="-127"/>
              </a:defRPr>
            </a:lvl1pPr>
            <a:lvl2pPr>
              <a:defRPr sz="2400">
                <a:ea typeface="돋움" pitchFamily="50" charset="-127"/>
              </a:defRPr>
            </a:lvl2pPr>
            <a:lvl3pPr>
              <a:defRPr sz="2000">
                <a:ea typeface="돋움" pitchFamily="50" charset="-127"/>
              </a:defRPr>
            </a:lvl3pPr>
            <a:lvl4pPr>
              <a:defRPr sz="1700">
                <a:ea typeface="돋움" pitchFamily="50" charset="-127"/>
              </a:defRPr>
            </a:lvl4pPr>
            <a:lvl5pPr>
              <a:defRPr sz="1700">
                <a:ea typeface="돋움" pitchFamily="50" charset="-127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199" y="1600232"/>
            <a:ext cx="4381500" cy="4525963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 sz="2800">
                <a:ea typeface="돋움" pitchFamily="50" charset="-127"/>
              </a:defRPr>
            </a:lvl1pPr>
            <a:lvl2pPr>
              <a:defRPr sz="2400">
                <a:ea typeface="돋움" pitchFamily="50" charset="-127"/>
              </a:defRPr>
            </a:lvl2pPr>
            <a:lvl3pPr>
              <a:defRPr sz="2000">
                <a:ea typeface="돋움" pitchFamily="50" charset="-127"/>
              </a:defRPr>
            </a:lvl3pPr>
            <a:lvl4pPr>
              <a:defRPr sz="1700">
                <a:ea typeface="돋움" pitchFamily="50" charset="-127"/>
              </a:defRPr>
            </a:lvl4pPr>
            <a:lvl5pPr>
              <a:defRPr sz="1700">
                <a:ea typeface="돋움" pitchFamily="50" charset="-127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299" y="1535113"/>
            <a:ext cx="4376738" cy="639762"/>
          </a:xfrm>
          <a:prstGeom prst="rect">
            <a:avLst/>
          </a:prstGeom>
        </p:spPr>
        <p:txBody>
          <a:bodyPr lIns="91149" tIns="45584" rIns="91149" bIns="45584" anchor="b"/>
          <a:lstStyle>
            <a:lvl1pPr marL="0" indent="0">
              <a:buNone/>
              <a:defRPr sz="2400" b="1">
                <a:ea typeface="돋움" pitchFamily="50" charset="-127"/>
              </a:defRPr>
            </a:lvl1pPr>
            <a:lvl2pPr marL="455811" indent="0">
              <a:buNone/>
              <a:defRPr sz="2000" b="1"/>
            </a:lvl2pPr>
            <a:lvl3pPr marL="911628" indent="0">
              <a:buNone/>
              <a:defRPr sz="1700" b="1"/>
            </a:lvl3pPr>
            <a:lvl4pPr marL="1367428" indent="0">
              <a:buNone/>
              <a:defRPr sz="1600" b="1"/>
            </a:lvl4pPr>
            <a:lvl5pPr marL="1823252" indent="0">
              <a:buNone/>
              <a:defRPr sz="1600" b="1"/>
            </a:lvl5pPr>
            <a:lvl6pPr marL="2279057" indent="0">
              <a:buNone/>
              <a:defRPr sz="1600" b="1"/>
            </a:lvl6pPr>
            <a:lvl7pPr marL="2734877" indent="0">
              <a:buNone/>
              <a:defRPr sz="1600" b="1"/>
            </a:lvl7pPr>
            <a:lvl8pPr marL="3190687" indent="0">
              <a:buNone/>
              <a:defRPr sz="1600" b="1"/>
            </a:lvl8pPr>
            <a:lvl9pPr marL="3646496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299" y="2174874"/>
            <a:ext cx="4376738" cy="3951288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 sz="2400">
                <a:ea typeface="돋움" pitchFamily="50" charset="-127"/>
              </a:defRPr>
            </a:lvl1pPr>
            <a:lvl2pPr>
              <a:defRPr sz="2000">
                <a:ea typeface="돋움" pitchFamily="50" charset="-127"/>
              </a:defRPr>
            </a:lvl2pPr>
            <a:lvl3pPr>
              <a:defRPr sz="1700">
                <a:ea typeface="돋움" pitchFamily="50" charset="-127"/>
              </a:defRPr>
            </a:lvl3pPr>
            <a:lvl4pPr>
              <a:defRPr sz="1600">
                <a:ea typeface="돋움" pitchFamily="50" charset="-127"/>
              </a:defRPr>
            </a:lvl4pPr>
            <a:lvl5pPr>
              <a:defRPr sz="1600">
                <a:ea typeface="돋움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376" y="1535113"/>
            <a:ext cx="4378324" cy="639762"/>
          </a:xfrm>
          <a:prstGeom prst="rect">
            <a:avLst/>
          </a:prstGeom>
        </p:spPr>
        <p:txBody>
          <a:bodyPr lIns="91149" tIns="45584" rIns="91149" bIns="45584" anchor="b"/>
          <a:lstStyle>
            <a:lvl1pPr marL="0" indent="0">
              <a:buNone/>
              <a:defRPr sz="2400" b="1">
                <a:ea typeface="돋움" pitchFamily="50" charset="-127"/>
              </a:defRPr>
            </a:lvl1pPr>
            <a:lvl2pPr marL="455811" indent="0">
              <a:buNone/>
              <a:defRPr sz="2000" b="1"/>
            </a:lvl2pPr>
            <a:lvl3pPr marL="911628" indent="0">
              <a:buNone/>
              <a:defRPr sz="1700" b="1"/>
            </a:lvl3pPr>
            <a:lvl4pPr marL="1367428" indent="0">
              <a:buNone/>
              <a:defRPr sz="1600" b="1"/>
            </a:lvl4pPr>
            <a:lvl5pPr marL="1823252" indent="0">
              <a:buNone/>
              <a:defRPr sz="1600" b="1"/>
            </a:lvl5pPr>
            <a:lvl6pPr marL="2279057" indent="0">
              <a:buNone/>
              <a:defRPr sz="1600" b="1"/>
            </a:lvl6pPr>
            <a:lvl7pPr marL="2734877" indent="0">
              <a:buNone/>
              <a:defRPr sz="1600" b="1"/>
            </a:lvl7pPr>
            <a:lvl8pPr marL="3190687" indent="0">
              <a:buNone/>
              <a:defRPr sz="1600" b="1"/>
            </a:lvl8pPr>
            <a:lvl9pPr marL="3646496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376" y="2174874"/>
            <a:ext cx="4378324" cy="3951288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 sz="2400">
                <a:ea typeface="돋움" pitchFamily="50" charset="-127"/>
              </a:defRPr>
            </a:lvl1pPr>
            <a:lvl2pPr>
              <a:defRPr sz="2000">
                <a:ea typeface="돋움" pitchFamily="50" charset="-127"/>
              </a:defRPr>
            </a:lvl2pPr>
            <a:lvl3pPr>
              <a:defRPr sz="1700">
                <a:ea typeface="돋움" pitchFamily="50" charset="-127"/>
              </a:defRPr>
            </a:lvl3pPr>
            <a:lvl4pPr>
              <a:defRPr sz="1600">
                <a:ea typeface="돋움" pitchFamily="50" charset="-127"/>
              </a:defRPr>
            </a:lvl4pPr>
            <a:lvl5pPr>
              <a:defRPr sz="1600">
                <a:ea typeface="돋움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1"/>
          </a:xfrm>
          <a:prstGeom prst="rect">
            <a:avLst/>
          </a:prstGeom>
        </p:spPr>
        <p:txBody>
          <a:bodyPr lIns="91149" tIns="45584" rIns="91149" bIns="45584" anchor="b"/>
          <a:lstStyle>
            <a:lvl1pPr algn="l">
              <a:defRPr sz="2000" b="1"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4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 sz="3200">
                <a:ea typeface="돋움" pitchFamily="50" charset="-127"/>
              </a:defRPr>
            </a:lvl1pPr>
            <a:lvl2pPr>
              <a:defRPr sz="2800">
                <a:ea typeface="돋움" pitchFamily="50" charset="-127"/>
              </a:defRPr>
            </a:lvl2pPr>
            <a:lvl3pPr>
              <a:defRPr sz="2400">
                <a:ea typeface="돋움" pitchFamily="50" charset="-127"/>
              </a:defRPr>
            </a:lvl3pPr>
            <a:lvl4pPr>
              <a:defRPr sz="2000">
                <a:ea typeface="돋움" pitchFamily="50" charset="-127"/>
              </a:defRPr>
            </a:lvl4pPr>
            <a:lvl5pPr>
              <a:defRPr sz="2000">
                <a:ea typeface="돋움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  <a:prstGeom prst="rect">
            <a:avLst/>
          </a:prstGeom>
        </p:spPr>
        <p:txBody>
          <a:bodyPr lIns="91149" tIns="45584" rIns="91149" bIns="45584"/>
          <a:lstStyle>
            <a:lvl1pPr marL="0" indent="0">
              <a:buNone/>
              <a:defRPr sz="1300">
                <a:ea typeface="돋움" pitchFamily="50" charset="-127"/>
              </a:defRPr>
            </a:lvl1pPr>
            <a:lvl2pPr marL="455811" indent="0">
              <a:buNone/>
              <a:defRPr sz="1200"/>
            </a:lvl2pPr>
            <a:lvl3pPr marL="911628" indent="0">
              <a:buNone/>
              <a:defRPr sz="900"/>
            </a:lvl3pPr>
            <a:lvl4pPr marL="1367428" indent="0">
              <a:buNone/>
              <a:defRPr sz="900"/>
            </a:lvl4pPr>
            <a:lvl5pPr marL="1823252" indent="0">
              <a:buNone/>
              <a:defRPr sz="900"/>
            </a:lvl5pPr>
            <a:lvl6pPr marL="2279057" indent="0">
              <a:buNone/>
              <a:defRPr sz="900"/>
            </a:lvl6pPr>
            <a:lvl7pPr marL="2734877" indent="0">
              <a:buNone/>
              <a:defRPr sz="900"/>
            </a:lvl7pPr>
            <a:lvl8pPr marL="3190687" indent="0">
              <a:buNone/>
              <a:defRPr sz="900"/>
            </a:lvl8pPr>
            <a:lvl9pPr marL="3646496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lIns="91149" tIns="45584" rIns="91149" bIns="45584" anchor="b"/>
          <a:lstStyle>
            <a:lvl1pPr algn="l">
              <a:defRPr sz="2000" b="1"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513" y="612776"/>
            <a:ext cx="5943600" cy="4114800"/>
          </a:xfrm>
          <a:prstGeom prst="rect">
            <a:avLst/>
          </a:prstGeom>
        </p:spPr>
        <p:txBody>
          <a:bodyPr lIns="91149" tIns="45584" rIns="91149" bIns="45584"/>
          <a:lstStyle>
            <a:lvl1pPr marL="0" indent="0">
              <a:buNone/>
              <a:defRPr sz="3200">
                <a:ea typeface="돋움" pitchFamily="50" charset="-127"/>
              </a:defRPr>
            </a:lvl1pPr>
            <a:lvl2pPr marL="455811" indent="0">
              <a:buNone/>
              <a:defRPr sz="2800"/>
            </a:lvl2pPr>
            <a:lvl3pPr marL="911628" indent="0">
              <a:buNone/>
              <a:defRPr sz="2400"/>
            </a:lvl3pPr>
            <a:lvl4pPr marL="1367428" indent="0">
              <a:buNone/>
              <a:defRPr sz="2000"/>
            </a:lvl4pPr>
            <a:lvl5pPr marL="1823252" indent="0">
              <a:buNone/>
              <a:defRPr sz="2000"/>
            </a:lvl5pPr>
            <a:lvl6pPr marL="2279057" indent="0">
              <a:buNone/>
              <a:defRPr sz="2000"/>
            </a:lvl6pPr>
            <a:lvl7pPr marL="2734877" indent="0">
              <a:buNone/>
              <a:defRPr sz="2000"/>
            </a:lvl7pPr>
            <a:lvl8pPr marL="3190687" indent="0">
              <a:buNone/>
              <a:defRPr sz="2000"/>
            </a:lvl8pPr>
            <a:lvl9pPr marL="3646496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513" y="5367339"/>
            <a:ext cx="5943600" cy="804862"/>
          </a:xfrm>
          <a:prstGeom prst="rect">
            <a:avLst/>
          </a:prstGeom>
        </p:spPr>
        <p:txBody>
          <a:bodyPr lIns="91149" tIns="45584" rIns="91149" bIns="45584"/>
          <a:lstStyle>
            <a:lvl1pPr marL="0" indent="0">
              <a:buNone/>
              <a:defRPr sz="1300">
                <a:ea typeface="돋움" pitchFamily="50" charset="-127"/>
              </a:defRPr>
            </a:lvl1pPr>
            <a:lvl2pPr marL="455811" indent="0">
              <a:buNone/>
              <a:defRPr sz="1200"/>
            </a:lvl2pPr>
            <a:lvl3pPr marL="911628" indent="0">
              <a:buNone/>
              <a:defRPr sz="900"/>
            </a:lvl3pPr>
            <a:lvl4pPr marL="1367428" indent="0">
              <a:buNone/>
              <a:defRPr sz="900"/>
            </a:lvl4pPr>
            <a:lvl5pPr marL="1823252" indent="0">
              <a:buNone/>
              <a:defRPr sz="900"/>
            </a:lvl5pPr>
            <a:lvl6pPr marL="2279057" indent="0">
              <a:buNone/>
              <a:defRPr sz="900"/>
            </a:lvl6pPr>
            <a:lvl7pPr marL="2734877" indent="0">
              <a:buNone/>
              <a:defRPr sz="900"/>
            </a:lvl7pPr>
            <a:lvl8pPr marL="3190687" indent="0">
              <a:buNone/>
              <a:defRPr sz="900"/>
            </a:lvl8pPr>
            <a:lvl9pPr marL="3646496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1" y="1600232"/>
            <a:ext cx="8915400" cy="4525963"/>
          </a:xfrm>
          <a:prstGeom prst="rect">
            <a:avLst/>
          </a:prstGeom>
        </p:spPr>
        <p:txBody>
          <a:bodyPr vert="eaVert" lIns="91149" tIns="45584" rIns="91149" bIns="45584"/>
          <a:lstStyle>
            <a:lvl1pPr>
              <a:defRPr>
                <a:ea typeface="돋움" pitchFamily="50" charset="-127"/>
              </a:defRPr>
            </a:lvl1pPr>
            <a:lvl2pPr>
              <a:defRPr>
                <a:ea typeface="돋움" pitchFamily="50" charset="-127"/>
              </a:defRPr>
            </a:lvl2pPr>
            <a:lvl3pPr>
              <a:defRPr>
                <a:ea typeface="돋움" pitchFamily="50" charset="-127"/>
              </a:defRPr>
            </a:lvl3pPr>
            <a:lvl4pPr>
              <a:defRPr>
                <a:ea typeface="돋움" pitchFamily="50" charset="-127"/>
              </a:defRPr>
            </a:lvl4pPr>
            <a:lvl5pPr>
              <a:defRPr>
                <a:ea typeface="돋움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1" y="274641"/>
            <a:ext cx="2228850" cy="5851526"/>
          </a:xfrm>
          <a:prstGeom prst="rect">
            <a:avLst/>
          </a:prstGeom>
        </p:spPr>
        <p:txBody>
          <a:bodyPr vert="eaVert" lIns="91149" tIns="45584" rIns="91149" bIns="45584"/>
          <a:lstStyle>
            <a:lvl1pPr>
              <a:defRPr>
                <a:ea typeface="돋움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299" y="274641"/>
            <a:ext cx="6534151" cy="5851526"/>
          </a:xfrm>
          <a:prstGeom prst="rect">
            <a:avLst/>
          </a:prstGeom>
        </p:spPr>
        <p:txBody>
          <a:bodyPr vert="eaVert" lIns="91149" tIns="45584" rIns="91149" bIns="45584"/>
          <a:lstStyle>
            <a:lvl1pPr>
              <a:defRPr>
                <a:ea typeface="돋움" pitchFamily="50" charset="-127"/>
              </a:defRPr>
            </a:lvl1pPr>
            <a:lvl2pPr>
              <a:defRPr>
                <a:ea typeface="돋움" pitchFamily="50" charset="-127"/>
              </a:defRPr>
            </a:lvl2pPr>
            <a:lvl3pPr>
              <a:defRPr>
                <a:ea typeface="돋움" pitchFamily="50" charset="-127"/>
              </a:defRPr>
            </a:lvl3pPr>
            <a:lvl4pPr>
              <a:defRPr>
                <a:ea typeface="돋움" pitchFamily="50" charset="-127"/>
              </a:defRPr>
            </a:lvl4pPr>
            <a:lvl5pPr>
              <a:defRPr>
                <a:ea typeface="돋움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8796D-1386-43CA-8016-303A1EB592C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2019-04-15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80F6-BDC1-4BD8-9369-439847C6C9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14"/>
          <p:cNvSpPr>
            <a:spLocks noChangeShapeType="1"/>
          </p:cNvSpPr>
          <p:nvPr userDrawn="1"/>
        </p:nvSpPr>
        <p:spPr bwMode="auto">
          <a:xfrm>
            <a:off x="0" y="534988"/>
            <a:ext cx="990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1149" tIns="45584" rIns="91149" bIns="45584"/>
          <a:lstStyle/>
          <a:p>
            <a:pPr>
              <a:defRPr/>
            </a:pPr>
            <a:endParaRPr lang="ko-KR" altLang="en-US" dirty="0">
              <a:ea typeface="돋움" pitchFamily="50" charset="-127"/>
              <a:cs typeface="Arial" charset="0"/>
            </a:endParaRPr>
          </a:p>
        </p:txBody>
      </p:sp>
      <p:sp>
        <p:nvSpPr>
          <p:cNvPr id="7" name="Rectangle 93"/>
          <p:cNvSpPr>
            <a:spLocks noChangeArrowheads="1"/>
          </p:cNvSpPr>
          <p:nvPr userDrawn="1"/>
        </p:nvSpPr>
        <p:spPr bwMode="auto">
          <a:xfrm>
            <a:off x="4181475" y="152400"/>
            <a:ext cx="1543050" cy="279400"/>
          </a:xfrm>
          <a:prstGeom prst="rect">
            <a:avLst/>
          </a:prstGeom>
          <a:noFill/>
          <a:ln w="12700">
            <a:solidFill>
              <a:srgbClr val="FF33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68367" tIns="34184" rIns="68367" bIns="34184" anchor="ctr"/>
          <a:lstStyle/>
          <a:p>
            <a:pPr defTabSz="956437">
              <a:defRPr/>
            </a:pPr>
            <a:r>
              <a:rPr lang="en-US" altLang="ko-KR" sz="1100" dirty="0">
                <a:solidFill>
                  <a:srgbClr val="FF3300"/>
                </a:solidFill>
                <a:latin typeface="Trebuchet MS" pitchFamily="34" charset="0"/>
                <a:ea typeface="휴먼엑스포" pitchFamily="18" charset="-127"/>
                <a:cs typeface="Arial" charset="0"/>
              </a:rPr>
              <a:t>LGE Internal Use Only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92" r:id="rId1"/>
    <p:sldLayoutId id="2147489081" r:id="rId2"/>
    <p:sldLayoutId id="2147489082" r:id="rId3"/>
    <p:sldLayoutId id="2147489083" r:id="rId4"/>
    <p:sldLayoutId id="2147489084" r:id="rId5"/>
    <p:sldLayoutId id="2147489085" r:id="rId6"/>
    <p:sldLayoutId id="2147489086" r:id="rId7"/>
    <p:sldLayoutId id="2147489087" r:id="rId8"/>
    <p:sldLayoutId id="2147489088" r:id="rId9"/>
    <p:sldLayoutId id="2147489089" r:id="rId10"/>
    <p:sldLayoutId id="2147489090" r:id="rId11"/>
    <p:sldLayoutId id="2147489091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581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1628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67428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325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1150" indent="-31115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11200" indent="-250825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09663" indent="-1952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566863" indent="-193675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24063" indent="-195263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06962" indent="-227905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62784" indent="-227905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18590" indent="-227905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74407" indent="-227905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5811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11628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428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252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057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34877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190687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46496" algn="l" defTabSz="911628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 latinLnBrk="1">
              <a:spcBef>
                <a:spcPts val="0"/>
              </a:spcBef>
              <a:spcAft>
                <a:spcPts val="0"/>
              </a:spcAft>
            </a:pPr>
            <a:fld id="{FD78796D-1386-43CA-8016-303A1EB592C2}" type="datetimeFigureOut">
              <a:rPr lang="ko-KR" altLang="en-US" b="0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 latinLnBrk="1">
                <a:spcBef>
                  <a:spcPts val="0"/>
                </a:spcBef>
                <a:spcAft>
                  <a:spcPts val="0"/>
                </a:spcAft>
              </a:pPr>
              <a:t>2019-04-15</a:t>
            </a:fld>
            <a:endParaRPr lang="ko-KR" altLang="en-US" b="0" dirty="0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 latinLnBrk="1">
              <a:spcBef>
                <a:spcPts val="0"/>
              </a:spcBef>
              <a:spcAft>
                <a:spcPts val="0"/>
              </a:spcAft>
            </a:pPr>
            <a:endParaRPr lang="ko-KR" altLang="en-US" b="0" dirty="0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 latinLnBrk="1">
              <a:spcBef>
                <a:spcPts val="0"/>
              </a:spcBef>
              <a:spcAft>
                <a:spcPts val="0"/>
              </a:spcAft>
            </a:pPr>
            <a:fld id="{1AD280F6-BDC1-4BD8-9369-439847C6C993}" type="slidenum">
              <a:rPr lang="ko-KR" altLang="en-US" b="0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ko-KR" altLang="en-US" b="0" dirty="0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94" r:id="rId1"/>
    <p:sldLayoutId id="2147489095" r:id="rId2"/>
    <p:sldLayoutId id="2147489096" r:id="rId3"/>
    <p:sldLayoutId id="2147489097" r:id="rId4"/>
    <p:sldLayoutId id="2147489098" r:id="rId5"/>
    <p:sldLayoutId id="2147489099" r:id="rId6"/>
    <p:sldLayoutId id="2147489100" r:id="rId7"/>
    <p:sldLayoutId id="2147489101" r:id="rId8"/>
    <p:sldLayoutId id="2147489102" r:id="rId9"/>
    <p:sldLayoutId id="2147489103" r:id="rId10"/>
    <p:sldLayoutId id="2147489104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hyperlink" Target="http://www.lg.com/us/support/software-firmware-drivers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hyperlink" Target="http://www.lg.com/us/support/software-firmware-drivers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19.png"/><Relationship Id="rId4" Type="http://schemas.openxmlformats.org/officeDocument/2006/relationships/image" Target="../media/image27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731" y="692696"/>
            <a:ext cx="9283782" cy="6165304"/>
          </a:xfrm>
          <a:prstGeom prst="rect">
            <a:avLst/>
          </a:prstGeom>
          <a:noFill/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Preparation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SJ8 (Main Unit)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SJ8’s Remote Controller Unit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USB Memory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SW File</a:t>
            </a: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※ Take care not to power off during update</a:t>
            </a: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※</a:t>
            </a:r>
            <a:r>
              <a:rPr lang="ko-KR" altLang="en-US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Do format USB memory before update (FAT32 file system)</a:t>
            </a: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 smtClean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marL="342900" indent="-342900"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marL="342900" indent="-342900" algn="l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en-US" altLang="ko-KR" b="0" dirty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(USB)- Preparation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548680"/>
            <a:ext cx="9906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4"/>
          <p:cNvGrpSpPr/>
          <p:nvPr/>
        </p:nvGrpSpPr>
        <p:grpSpPr>
          <a:xfrm>
            <a:off x="116464" y="2204864"/>
            <a:ext cx="4836537" cy="2103656"/>
            <a:chOff x="323528" y="2693496"/>
            <a:chExt cx="4464496" cy="2103656"/>
          </a:xfrm>
        </p:grpSpPr>
        <p:sp>
          <p:nvSpPr>
            <p:cNvPr id="34" name="TextBox 33"/>
            <p:cNvSpPr txBox="1"/>
            <p:nvPr/>
          </p:nvSpPr>
          <p:spPr>
            <a:xfrm>
              <a:off x="2987824" y="4399186"/>
              <a:ext cx="1800200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 latinLnBrk="1">
                <a:spcAft>
                  <a:spcPts val="0"/>
                </a:spcAft>
                <a:defRPr/>
              </a:pPr>
              <a:r>
                <a:rPr lang="en-US" altLang="ko-KR" dirty="0">
                  <a:solidFill>
                    <a:prstClr val="black"/>
                  </a:solidFill>
                  <a:latin typeface="Arial" pitchFamily="34" charset="0"/>
                  <a:ea typeface="맑은 고딕"/>
                  <a:cs typeface="Arial" pitchFamily="34" charset="0"/>
                </a:rPr>
                <a:t>&lt;USB Memory&gt;</a:t>
              </a:r>
              <a:endParaRPr lang="ko-KR" altLang="en-US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23763" y="3452048"/>
              <a:ext cx="399731" cy="93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TextBox 35"/>
            <p:cNvSpPr txBox="1"/>
            <p:nvPr/>
          </p:nvSpPr>
          <p:spPr>
            <a:xfrm>
              <a:off x="1411886" y="2996549"/>
              <a:ext cx="259236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 latinLnBrk="1">
                <a:spcAft>
                  <a:spcPts val="0"/>
                </a:spcAft>
                <a:defRPr/>
              </a:pPr>
              <a:r>
                <a:rPr lang="en-US" altLang="ko-KR" dirty="0">
                  <a:solidFill>
                    <a:prstClr val="black"/>
                  </a:solidFill>
                  <a:latin typeface="Arial" pitchFamily="34" charset="0"/>
                  <a:ea typeface="맑은 고딕"/>
                  <a:cs typeface="Arial" pitchFamily="34" charset="0"/>
                </a:rPr>
                <a:t>&lt;Main Unit&gt;</a:t>
              </a:r>
              <a:endParaRPr lang="ko-KR" altLang="en-US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pic>
          <p:nvPicPr>
            <p:cNvPr id="37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39080" y="3596064"/>
              <a:ext cx="1097689" cy="809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Box 37"/>
            <p:cNvSpPr txBox="1"/>
            <p:nvPr/>
          </p:nvSpPr>
          <p:spPr>
            <a:xfrm>
              <a:off x="323528" y="4388153"/>
              <a:ext cx="1800200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 latinLnBrk="1">
                <a:spcAft>
                  <a:spcPts val="0"/>
                </a:spcAft>
                <a:defRPr/>
              </a:pPr>
              <a:r>
                <a:rPr lang="en-US" altLang="ko-KR" dirty="0">
                  <a:solidFill>
                    <a:prstClr val="black"/>
                  </a:solidFill>
                  <a:latin typeface="Arial" pitchFamily="34" charset="0"/>
                  <a:ea typeface="맑은 고딕"/>
                  <a:cs typeface="Arial" pitchFamily="34" charset="0"/>
                </a:rPr>
                <a:t>&lt;RCU&gt;</a:t>
              </a:r>
              <a:endParaRPr lang="ko-KR" altLang="en-US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347408" y="3189185"/>
              <a:ext cx="67355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000" b="0" i="1" dirty="0">
                  <a:solidFill>
                    <a:prstClr val="black"/>
                  </a:solidFill>
                  <a:latin typeface="Vrinda" pitchFamily="34" charset="0"/>
                  <a:ea typeface="맑은 고딕" pitchFamily="50" charset="-127"/>
                  <a:cs typeface="Vrinda" pitchFamily="34" charset="0"/>
                </a:rPr>
                <a:t>Necessary</a:t>
              </a:r>
              <a:endParaRPr lang="ko-KR" altLang="en-US" sz="1000" b="0" i="1" dirty="0">
                <a:solidFill>
                  <a:prstClr val="black"/>
                </a:solidFill>
                <a:latin typeface="Vrinda" pitchFamily="34" charset="0"/>
                <a:ea typeface="맑은 고딕"/>
                <a:cs typeface="Vrinda" pitchFamily="34" charset="0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44357" y="4550931"/>
              <a:ext cx="67355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000" b="0" i="1" dirty="0">
                  <a:solidFill>
                    <a:prstClr val="black"/>
                  </a:solidFill>
                  <a:latin typeface="Vrinda" pitchFamily="34" charset="0"/>
                  <a:ea typeface="맑은 고딕" pitchFamily="50" charset="-127"/>
                  <a:cs typeface="Vrinda" pitchFamily="34" charset="0"/>
                </a:rPr>
                <a:t>Necessary</a:t>
              </a:r>
              <a:endParaRPr lang="ko-KR" altLang="en-US" sz="1000" b="0" i="1" dirty="0">
                <a:solidFill>
                  <a:prstClr val="black"/>
                </a:solidFill>
                <a:latin typeface="Vrinda" pitchFamily="34" charset="0"/>
                <a:ea typeface="맑은 고딕"/>
                <a:cs typeface="Vrinda" pitchFamily="34" charset="0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508653" y="4550931"/>
              <a:ext cx="67355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000" b="0" i="1" dirty="0">
                  <a:solidFill>
                    <a:prstClr val="black"/>
                  </a:solidFill>
                  <a:latin typeface="Vrinda" pitchFamily="34" charset="0"/>
                  <a:ea typeface="맑은 고딕" pitchFamily="50" charset="-127"/>
                  <a:cs typeface="Vrinda" pitchFamily="34" charset="0"/>
                </a:rPr>
                <a:t>Necessary</a:t>
              </a:r>
              <a:endParaRPr lang="ko-KR" altLang="en-US" sz="1000" b="0" i="1" dirty="0">
                <a:solidFill>
                  <a:prstClr val="black"/>
                </a:solidFill>
                <a:latin typeface="Vrinda" pitchFamily="34" charset="0"/>
                <a:ea typeface="맑은 고딕"/>
                <a:cs typeface="Vrinda" pitchFamily="34" charset="0"/>
              </a:endParaRPr>
            </a:p>
          </p:txBody>
        </p:sp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62000" y="2693496"/>
              <a:ext cx="3491880" cy="294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" name="TextBox 48"/>
          <p:cNvSpPr txBox="1"/>
          <p:nvPr/>
        </p:nvSpPr>
        <p:spPr>
          <a:xfrm>
            <a:off x="5466930" y="1628803"/>
            <a:ext cx="3140603" cy="1015663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en-US" altLang="ko-KR" b="0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Website : http</a:t>
            </a:r>
            <a:r>
              <a:rPr lang="en-US" altLang="ko-KR" b="0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://</a:t>
            </a:r>
            <a:r>
              <a:rPr lang="en-US" altLang="ko-KR" b="0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www.lg.com</a:t>
            </a: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en-US" altLang="ko-KR" b="0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Path : Support &gt; Software&amp;Drivers</a:t>
            </a: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en-US" altLang="ko-KR" b="0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Search your “model name”</a:t>
            </a: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en-US" altLang="ko-KR" b="0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And then pop-up window will be showed</a:t>
            </a: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en-US" altLang="ko-KR" b="0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  <a:hlinkClick r:id="rId5"/>
              </a:rPr>
              <a:t>Select the file and download it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421052" y="1340771"/>
            <a:ext cx="346879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 latinLnBrk="1">
              <a:spcAft>
                <a:spcPts val="0"/>
              </a:spcAft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&lt;Software Download – Example&gt;</a:t>
            </a:r>
            <a:endParaRPr lang="ko-KR" altLang="en-US" dirty="0">
              <a:solidFill>
                <a:prstClr val="black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442452" y="2708920"/>
            <a:ext cx="4094190" cy="3528392"/>
            <a:chOff x="5442452" y="2708920"/>
            <a:chExt cx="4094190" cy="3528392"/>
          </a:xfrm>
        </p:grpSpPr>
        <p:grpSp>
          <p:nvGrpSpPr>
            <p:cNvPr id="7" name="그룹 14"/>
            <p:cNvGrpSpPr/>
            <p:nvPr/>
          </p:nvGrpSpPr>
          <p:grpSpPr>
            <a:xfrm>
              <a:off x="5476157" y="2708920"/>
              <a:ext cx="4040800" cy="1174699"/>
              <a:chOff x="1575750" y="3893572"/>
              <a:chExt cx="6936315" cy="3214046"/>
            </a:xfrm>
          </p:grpSpPr>
          <p:pic>
            <p:nvPicPr>
              <p:cNvPr id="52" name="그림 5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575750" y="3893572"/>
                <a:ext cx="6936315" cy="3214046"/>
              </a:xfrm>
              <a:prstGeom prst="rect">
                <a:avLst/>
              </a:prstGeom>
            </p:spPr>
          </p:pic>
          <p:sp>
            <p:nvSpPr>
              <p:cNvPr id="53" name="직사각형 52"/>
              <p:cNvSpPr/>
              <p:nvPr/>
            </p:nvSpPr>
            <p:spPr bwMode="auto">
              <a:xfrm>
                <a:off x="1665865" y="4799134"/>
                <a:ext cx="1066800" cy="152401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</p:grpSp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476157" y="3883619"/>
              <a:ext cx="4040800" cy="1033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" name="직사각형 50"/>
            <p:cNvSpPr/>
            <p:nvPr/>
          </p:nvSpPr>
          <p:spPr bwMode="auto">
            <a:xfrm>
              <a:off x="7404548" y="4635427"/>
              <a:ext cx="2032692" cy="194131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 smtClean="0">
                <a:solidFill>
                  <a:prstClr val="black"/>
                </a:solidFill>
                <a:latin typeface="Arial" pitchFamily="34" charset="0"/>
                <a:ea typeface="돋움" pitchFamily="50" charset="-127"/>
                <a:cs typeface="Arial" pitchFamily="34" charset="0"/>
              </a:endParaRPr>
            </a:p>
          </p:txBody>
        </p:sp>
        <p:pic>
          <p:nvPicPr>
            <p:cNvPr id="3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442452" y="4919989"/>
              <a:ext cx="4094190" cy="1317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6" name="직사각형 55"/>
            <p:cNvSpPr/>
            <p:nvPr/>
          </p:nvSpPr>
          <p:spPr bwMode="auto">
            <a:xfrm>
              <a:off x="5480191" y="5517232"/>
              <a:ext cx="4056451" cy="504056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r>
                <a:rPr lang="en-US" altLang="ko-KR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rPr>
                <a:t>(This is an example)</a:t>
              </a:r>
              <a:endParaRPr lang="ko-KR" altLang="en-US" dirty="0" smtClean="0">
                <a:solidFill>
                  <a:prstClr val="black"/>
                </a:solidFill>
                <a:latin typeface="Arial" pitchFamily="34" charset="0"/>
                <a:ea typeface="돋움" pitchFamily="50" charset="-127"/>
                <a:cs typeface="Arial" pitchFamily="34" charset="0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613260" y="4716162"/>
              <a:ext cx="159140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486898" y="4668954"/>
              <a:ext cx="381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500" dirty="0" smtClean="0">
                  <a:solidFill>
                    <a:srgbClr val="FF0000"/>
                  </a:solidFill>
                </a:rPr>
                <a:t>SJ8</a:t>
              </a:r>
              <a:endParaRPr lang="ko-KR" altLang="en-US" sz="500">
                <a:solidFill>
                  <a:srgbClr val="FF0000"/>
                </a:solidFill>
              </a:endParaRPr>
            </a:p>
          </p:txBody>
        </p:sp>
      </p:grpSp>
      <p:sp>
        <p:nvSpPr>
          <p:cNvPr id="27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(USB)- Update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4667" y="1925679"/>
            <a:ext cx="1725498" cy="13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9771" y="5168574"/>
            <a:ext cx="4677835" cy="452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직사각형 43"/>
          <p:cNvSpPr/>
          <p:nvPr/>
        </p:nvSpPr>
        <p:spPr>
          <a:xfrm>
            <a:off x="1602854" y="6212708"/>
            <a:ext cx="562364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7.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SJ8 main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unit will be off automatically after update finish.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1602854" y="4577769"/>
            <a:ext cx="61487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6.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Push Play key in the RCU, Update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will start automatically. </a:t>
            </a: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   ※  “M-Update” is displayed and then change as “UPGRADE” in the front Display</a:t>
            </a:r>
            <a:endParaRPr lang="en-US" altLang="ko-KR" sz="1000" dirty="0">
              <a:solidFill>
                <a:srgbClr val="000000"/>
              </a:solidFill>
              <a:cs typeface="Vrinda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602853" y="685800"/>
            <a:ext cx="636190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1.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Prepare SJ8 Update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SW.  </a:t>
            </a:r>
            <a:endParaRPr lang="ko-KR" altLang="en-US" sz="1000" dirty="0">
              <a:solidFill>
                <a:srgbClr val="000000"/>
              </a:solidFill>
              <a:cs typeface="Vrinda" pitchFamily="34" charset="0"/>
            </a:endParaRPr>
          </a:p>
        </p:txBody>
      </p:sp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209749"/>
              </p:ext>
            </p:extLst>
          </p:nvPr>
        </p:nvGraphicFramePr>
        <p:xfrm>
          <a:off x="1654100" y="920541"/>
          <a:ext cx="6120680" cy="5580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4450"/>
                <a:gridCol w="4516230"/>
              </a:tblGrid>
              <a:tr h="2790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  <a:ea typeface="+mn-ea"/>
                          <a:cs typeface="Vrinda" pitchFamily="34" charset="0"/>
                        </a:rPr>
                        <a:t>Update module</a:t>
                      </a:r>
                      <a:endParaRPr lang="ko-KR" altLang="en-US" sz="1000" dirty="0"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  <a:ea typeface="+mn-ea"/>
                          <a:cs typeface="Vrinda" pitchFamily="34" charset="0"/>
                        </a:rPr>
                        <a:t>File</a:t>
                      </a:r>
                      <a:r>
                        <a:rPr lang="en-US" altLang="ko-KR" sz="1000" baseline="0" dirty="0" smtClean="0">
                          <a:latin typeface="+mj-lt"/>
                          <a:ea typeface="+mn-ea"/>
                          <a:cs typeface="Vrinda" pitchFamily="34" charset="0"/>
                        </a:rPr>
                        <a:t> name of each model</a:t>
                      </a:r>
                      <a:endParaRPr lang="ko-KR" altLang="en-US" sz="1000" dirty="0"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  <a:ea typeface="+mn-ea"/>
                          <a:cs typeface="Vrinda" pitchFamily="34" charset="0"/>
                        </a:rPr>
                        <a:t>MICOM</a:t>
                      </a:r>
                      <a:endParaRPr lang="ko-KR" altLang="en-US" sz="1000" dirty="0"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MICOM_SJ8_1904080_FEA5_rev1850.HEX</a:t>
                      </a:r>
                      <a:endParaRPr kumimoji="1" lang="en-US" altLang="ko-KR" sz="1000" kern="1200" noProof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8" name="직사각형 47"/>
          <p:cNvSpPr/>
          <p:nvPr/>
        </p:nvSpPr>
        <p:spPr>
          <a:xfrm>
            <a:off x="1602854" y="1655802"/>
            <a:ext cx="62292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2. Copy two SW file  in the USB memory. (Do format USB as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FAT32 file system before you copy)</a:t>
            </a: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FF0000"/>
                </a:solidFill>
                <a:cs typeface="Vrinda" pitchFamily="34" charset="0"/>
              </a:rPr>
              <a:t>         ※  </a:t>
            </a:r>
            <a:r>
              <a:rPr lang="en-US" altLang="ko-KR" sz="1000" dirty="0" smtClean="0">
                <a:solidFill>
                  <a:srgbClr val="FF0000"/>
                </a:solidFill>
                <a:cs typeface="Vrinda" pitchFamily="34" charset="0"/>
              </a:rPr>
              <a:t>When you copy the file in USB, please change file name as “MICOM_SJ8.HEX”</a:t>
            </a: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3. Power on SJ8 Main Unit.</a:t>
            </a:r>
            <a:endParaRPr lang="ko-KR" altLang="en-US" sz="1000" dirty="0">
              <a:solidFill>
                <a:srgbClr val="000000"/>
              </a:solidFill>
              <a:cs typeface="Vrinda" pitchFamily="34" charset="0"/>
            </a:endParaRP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9597" y="3022290"/>
            <a:ext cx="5329187" cy="454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사각형 설명선 50"/>
          <p:cNvSpPr/>
          <p:nvPr/>
        </p:nvSpPr>
        <p:spPr>
          <a:xfrm>
            <a:off x="3140224" y="3553008"/>
            <a:ext cx="1584176" cy="360040"/>
          </a:xfrm>
          <a:prstGeom prst="wedgeRectCallout">
            <a:avLst>
              <a:gd name="adj1" fmla="val 44028"/>
              <a:gd name="adj2" fmla="val -13042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ko-KR" altLang="en-US" sz="1000" dirty="0">
              <a:solidFill>
                <a:srgbClr val="FFFFFF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602854" y="2478164"/>
            <a:ext cx="65505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4. Attach USB which has update software to the USB slot back of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SJ8 main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unit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 ※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Remove “Service only” Sticker</a:t>
            </a:r>
            <a:endParaRPr lang="en-US" altLang="ko-KR" sz="1000" dirty="0">
              <a:solidFill>
                <a:srgbClr val="000000"/>
              </a:solidFill>
              <a:cs typeface="Vrinda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1579835" y="4124476"/>
            <a:ext cx="614871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5.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“UPGRADE” is displayed in the front Display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64730" y="3614352"/>
            <a:ext cx="9525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UPGRADE</a:t>
            </a:r>
            <a:endParaRPr lang="ko-KR" altLang="en-US" dirty="0"/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1425" y="3855088"/>
            <a:ext cx="592494" cy="128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 bwMode="auto">
          <a:xfrm>
            <a:off x="7050933" y="4377454"/>
            <a:ext cx="146673" cy="125017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돋움" pitchFamily="50" charset="-127"/>
              <a:cs typeface="Arial" pitchFamily="34" charset="0"/>
            </a:endParaRPr>
          </a:p>
        </p:txBody>
      </p:sp>
      <p:sp>
        <p:nvSpPr>
          <p:cNvPr id="54" name="사각형 설명선 53"/>
          <p:cNvSpPr/>
          <p:nvPr/>
        </p:nvSpPr>
        <p:spPr>
          <a:xfrm>
            <a:off x="3368824" y="5676236"/>
            <a:ext cx="1584176" cy="360040"/>
          </a:xfrm>
          <a:prstGeom prst="wedgeRectCallout">
            <a:avLst>
              <a:gd name="adj1" fmla="val 44028"/>
              <a:gd name="adj2" fmla="val -13042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ko-KR" altLang="en-US" sz="1000" dirty="0">
              <a:solidFill>
                <a:srgbClr val="FFFFFF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677396" y="5737580"/>
            <a:ext cx="984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M-UPDATE</a:t>
            </a:r>
            <a:endParaRPr lang="ko-KR" altLang="en-US" dirty="0"/>
          </a:p>
        </p:txBody>
      </p:sp>
      <p:sp>
        <p:nvSpPr>
          <p:cNvPr id="56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</p:spTree>
    <p:extLst>
      <p:ext uri="{BB962C8B-B14F-4D97-AF65-F5344CB8AC3E}">
        <p14:creationId xmlns:p14="http://schemas.microsoft.com/office/powerpoint/2010/main" val="261536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710" y="692696"/>
            <a:ext cx="9283782" cy="6165304"/>
          </a:xfrm>
          <a:prstGeom prst="rect">
            <a:avLst/>
          </a:prstGeom>
          <a:noFill/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Preparation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SJ8 (Main Unit)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SJ8’s Remote Controller Unit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Mobile phone or Tablet 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AP Device</a:t>
            </a: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※ You can download “Music Flow App” with above QR code.</a:t>
            </a: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※</a:t>
            </a:r>
            <a:r>
              <a:rPr lang="ko-KR" altLang="en-US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You can download ”Music Flow App” by Google Play  Store or Apple App Store</a:t>
            </a:r>
            <a:endParaRPr lang="en-US" altLang="ko-KR" b="0" dirty="0" smtClean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solidFill>
                <a:srgbClr val="FF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marL="342900" indent="-342900"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marL="342900" indent="-342900" algn="l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en-US" altLang="ko-KR" b="0" dirty="0">
              <a:solidFill>
                <a:prstClr val="black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(Network Update)- Preparation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548680"/>
            <a:ext cx="9906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895268" y="4825165"/>
            <a:ext cx="19502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 latinLnBrk="1">
              <a:spcAft>
                <a:spcPts val="0"/>
              </a:spcAft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&lt;AP Device&gt;</a:t>
            </a:r>
            <a:endParaRPr lang="ko-KR" altLang="en-US" dirty="0">
              <a:solidFill>
                <a:prstClr val="black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928" y="3847817"/>
            <a:ext cx="43304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1295518" y="2131853"/>
            <a:ext cx="280839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 latinLnBrk="1">
              <a:spcAft>
                <a:spcPts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&lt;Main Unit&gt;</a:t>
            </a:r>
            <a:endParaRPr lang="ko-KR" altLang="en-US" dirty="0">
              <a:solidFill>
                <a:prstClr val="black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751" y="4789436"/>
            <a:ext cx="19502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 latinLnBrk="1">
              <a:spcAft>
                <a:spcPts val="0"/>
              </a:spcAft>
              <a:defRPr/>
            </a:pPr>
            <a:r>
              <a:rPr lang="en-US" altLang="ko-KR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&lt;RCU&gt;</a:t>
            </a:r>
            <a:endParaRPr lang="ko-KR" altLang="en-US" dirty="0">
              <a:solidFill>
                <a:prstClr val="black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309001" y="2324489"/>
            <a:ext cx="7296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000" b="0" i="1" dirty="0">
                <a:solidFill>
                  <a:prstClr val="black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Necessary</a:t>
            </a:r>
            <a:endParaRPr lang="ko-KR" altLang="en-US" sz="1000" b="0" i="1" dirty="0">
              <a:solidFill>
                <a:prstClr val="black"/>
              </a:solidFill>
              <a:latin typeface="Vrinda" pitchFamily="34" charset="0"/>
              <a:ea typeface="맑은 고딕"/>
              <a:cs typeface="Vrinda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72571" y="4946700"/>
            <a:ext cx="7296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000" b="0" i="1" dirty="0">
                <a:solidFill>
                  <a:prstClr val="black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Necessary</a:t>
            </a:r>
            <a:endParaRPr lang="ko-KR" altLang="en-US" sz="1000" b="0" i="1" dirty="0">
              <a:solidFill>
                <a:prstClr val="black"/>
              </a:solidFill>
              <a:latin typeface="Vrinda" pitchFamily="34" charset="0"/>
              <a:ea typeface="맑은 고딕"/>
              <a:cs typeface="Vrinda" pitchFamily="34" charset="0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429000" y="5066435"/>
            <a:ext cx="7296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000" b="0" i="1" dirty="0">
                <a:solidFill>
                  <a:prstClr val="black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Necessary</a:t>
            </a:r>
            <a:endParaRPr lang="ko-KR" altLang="en-US" sz="1000" b="0" i="1" dirty="0">
              <a:solidFill>
                <a:prstClr val="black"/>
              </a:solidFill>
              <a:latin typeface="Vrinda" pitchFamily="34" charset="0"/>
              <a:ea typeface="맑은 고딕"/>
              <a:cs typeface="Vrinda" pitchFamily="34" charset="0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142" y="1828800"/>
            <a:ext cx="3782870" cy="294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655" y="3429000"/>
            <a:ext cx="1733550" cy="139065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1892" y="2209800"/>
            <a:ext cx="2124075" cy="25527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96000" y="4853755"/>
            <a:ext cx="245031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 latinLnBrk="1">
              <a:spcAft>
                <a:spcPts val="0"/>
              </a:spcAft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&lt;Mobile phone Or Tablet&gt;</a:t>
            </a:r>
            <a:endParaRPr lang="ko-KR" altLang="en-US" dirty="0">
              <a:solidFill>
                <a:prstClr val="black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999085" y="5174605"/>
            <a:ext cx="7296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000" b="0" i="1" dirty="0">
                <a:solidFill>
                  <a:prstClr val="black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Necessary</a:t>
            </a:r>
            <a:endParaRPr lang="ko-KR" altLang="en-US" sz="1000" b="0" i="1" dirty="0">
              <a:solidFill>
                <a:prstClr val="black"/>
              </a:solidFill>
              <a:latin typeface="Vrinda" pitchFamily="34" charset="0"/>
              <a:ea typeface="맑은 고딕"/>
              <a:cs typeface="Vrinda" pitchFamily="34" charset="0"/>
            </a:endParaRPr>
          </a:p>
        </p:txBody>
      </p:sp>
      <p:sp>
        <p:nvSpPr>
          <p:cNvPr id="32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</p:spTree>
    <p:extLst>
      <p:ext uri="{BB962C8B-B14F-4D97-AF65-F5344CB8AC3E}">
        <p14:creationId xmlns:p14="http://schemas.microsoft.com/office/powerpoint/2010/main" val="46877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402410"/>
              </p:ext>
            </p:extLst>
          </p:nvPr>
        </p:nvGraphicFramePr>
        <p:xfrm>
          <a:off x="93000" y="609600"/>
          <a:ext cx="9716163" cy="6172200"/>
        </p:xfrm>
        <a:graphic>
          <a:graphicData uri="http://schemas.openxmlformats.org/drawingml/2006/table">
            <a:tbl>
              <a:tblPr/>
              <a:tblGrid>
                <a:gridCol w="830956"/>
                <a:gridCol w="8885207"/>
              </a:tblGrid>
              <a:tr h="6172200">
                <a:tc>
                  <a:txBody>
                    <a:bodyPr/>
                    <a:lstStyle/>
                    <a:p>
                      <a:pPr marL="0" marR="0" lvl="0" indent="0" algn="ctr" defTabSz="9112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otum" pitchFamily="50" charset="-127"/>
                          <a:ea typeface="Dotum" pitchFamily="50" charset="-127"/>
                        </a:rPr>
                        <a:t>Detail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otum" pitchFamily="50" charset="-127"/>
                        <a:ea typeface="Dotum" pitchFamily="50" charset="-127"/>
                      </a:endParaRP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960569" y="685800"/>
            <a:ext cx="8793031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ko-KR" altLang="en-US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■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For update, the music flow player application must be installed on smart phone. And, the sound bar must be connected to your home network.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1. Installing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“Music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Flow Player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” App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- Through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“App Store” or “Google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Play Store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”</a:t>
            </a: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 . Tap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the “App Store” icon or “Google Play Store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” icon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. Type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in “Music Flow Player” in the search bar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and tap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“Search”.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. Select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“Music Flow Player” in the search result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list to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download.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-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Through QR code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.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Install “Music Flow Player” app through QR code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 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. Scan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the QR code using the scanning application.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2.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Network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Connection</a:t>
            </a: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- Launch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Music Flow Player App</a:t>
            </a: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-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Follow the steps for wired or wireless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connection displayed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on the screen.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※ For details, refer to user’s manual.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2895600"/>
            <a:ext cx="2057400" cy="1076325"/>
          </a:xfrm>
          <a:prstGeom prst="rect">
            <a:avLst/>
          </a:prstGeom>
        </p:spPr>
      </p:pic>
      <p:sp>
        <p:nvSpPr>
          <p:cNvPr id="7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(Network Update)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96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056570"/>
              </p:ext>
            </p:extLst>
          </p:nvPr>
        </p:nvGraphicFramePr>
        <p:xfrm>
          <a:off x="93000" y="609600"/>
          <a:ext cx="9716163" cy="6172200"/>
        </p:xfrm>
        <a:graphic>
          <a:graphicData uri="http://schemas.openxmlformats.org/drawingml/2006/table">
            <a:tbl>
              <a:tblPr/>
              <a:tblGrid>
                <a:gridCol w="830956"/>
                <a:gridCol w="8885207"/>
              </a:tblGrid>
              <a:tr h="6172200">
                <a:tc>
                  <a:txBody>
                    <a:bodyPr/>
                    <a:lstStyle/>
                    <a:p>
                      <a:pPr marL="0" marR="0" lvl="0" indent="0" algn="ctr" defTabSz="9112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otum" pitchFamily="50" charset="-127"/>
                          <a:ea typeface="Dotum" pitchFamily="50" charset="-127"/>
                        </a:rPr>
                        <a:t>Detail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Dotum" pitchFamily="50" charset="-127"/>
                        <a:ea typeface="Dotum" pitchFamily="50" charset="-127"/>
                      </a:endParaRP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960569" y="820579"/>
            <a:ext cx="87930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ko-KR" altLang="en-US" sz="11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■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Launch music flow player application, and follow the sequence like below pictures.</a:t>
            </a:r>
          </a:p>
        </p:txBody>
      </p:sp>
      <p:pic>
        <p:nvPicPr>
          <p:cNvPr id="29" name="그림 28" descr="Screenshot_20170608-140723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9178" y="1581665"/>
            <a:ext cx="1340344" cy="2160373"/>
          </a:xfrm>
          <a:prstGeom prst="rect">
            <a:avLst/>
          </a:prstGeom>
        </p:spPr>
      </p:pic>
      <p:sp>
        <p:nvSpPr>
          <p:cNvPr id="30" name="직사각형 29"/>
          <p:cNvSpPr/>
          <p:nvPr/>
        </p:nvSpPr>
        <p:spPr>
          <a:xfrm>
            <a:off x="1149178" y="1672565"/>
            <a:ext cx="266820" cy="1494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pic>
        <p:nvPicPr>
          <p:cNvPr id="31" name="그림 30" descr="Screenshot_20170608-140712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6963" y="1581666"/>
            <a:ext cx="1340344" cy="2160373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3520203" y="3151311"/>
            <a:ext cx="496825" cy="1746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pic>
        <p:nvPicPr>
          <p:cNvPr id="33" name="그림 32" descr="Screenshot_20170608-140730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7081" y="1540477"/>
            <a:ext cx="1340344" cy="2160373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5817599" y="3254102"/>
            <a:ext cx="480606" cy="143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pic>
        <p:nvPicPr>
          <p:cNvPr id="35" name="그림 34" descr="Screenshot_20170608-140922.pn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85439" y="1524000"/>
            <a:ext cx="1340344" cy="2160373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8880143" y="2279383"/>
            <a:ext cx="534802" cy="1801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pic>
        <p:nvPicPr>
          <p:cNvPr id="37" name="그림 36" descr="Screenshot_20170608-140922.pn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9182" y="4220885"/>
            <a:ext cx="1340344" cy="2160373"/>
          </a:xfrm>
          <a:prstGeom prst="rect">
            <a:avLst/>
          </a:prstGeom>
        </p:spPr>
      </p:pic>
      <p:sp>
        <p:nvSpPr>
          <p:cNvPr id="38" name="직사각형 37"/>
          <p:cNvSpPr/>
          <p:nvPr/>
        </p:nvSpPr>
        <p:spPr>
          <a:xfrm>
            <a:off x="2221752" y="4801423"/>
            <a:ext cx="266820" cy="1494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pic>
        <p:nvPicPr>
          <p:cNvPr id="39" name="그림 38" descr="Screenshot_20170608-140942.pn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6963" y="4212647"/>
            <a:ext cx="1340344" cy="2160373"/>
          </a:xfrm>
          <a:prstGeom prst="rect">
            <a:avLst/>
          </a:prstGeom>
        </p:spPr>
      </p:pic>
      <p:pic>
        <p:nvPicPr>
          <p:cNvPr id="40" name="그림 39" descr="Screenshot_20170608-140951.png"/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03556" y="4187933"/>
            <a:ext cx="1340344" cy="2160373"/>
          </a:xfrm>
          <a:prstGeom prst="rect">
            <a:avLst/>
          </a:prstGeom>
        </p:spPr>
      </p:pic>
      <p:pic>
        <p:nvPicPr>
          <p:cNvPr id="41" name="그림 40" descr="Screenshot_20170608-141025.png"/>
          <p:cNvPicPr>
            <a:picLocks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077200" y="4171458"/>
            <a:ext cx="1340344" cy="2160373"/>
          </a:xfrm>
          <a:prstGeom prst="rect">
            <a:avLst/>
          </a:prstGeom>
        </p:spPr>
      </p:pic>
      <p:sp>
        <p:nvSpPr>
          <p:cNvPr id="42" name="직사각형 41"/>
          <p:cNvSpPr/>
          <p:nvPr/>
        </p:nvSpPr>
        <p:spPr>
          <a:xfrm>
            <a:off x="9024064" y="5540913"/>
            <a:ext cx="386386" cy="172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cxnSp>
        <p:nvCxnSpPr>
          <p:cNvPr id="57" name="직선 화살표 연결선 56"/>
          <p:cNvCxnSpPr/>
          <p:nvPr/>
        </p:nvCxnSpPr>
        <p:spPr bwMode="auto">
          <a:xfrm>
            <a:off x="2590800" y="2743200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직선 화살표 연결선 57"/>
          <p:cNvCxnSpPr/>
          <p:nvPr/>
        </p:nvCxnSpPr>
        <p:spPr bwMode="auto">
          <a:xfrm>
            <a:off x="4951081" y="2743200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직선 화살표 연결선 58"/>
          <p:cNvCxnSpPr/>
          <p:nvPr/>
        </p:nvCxnSpPr>
        <p:spPr bwMode="auto">
          <a:xfrm>
            <a:off x="7239000" y="2743200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직선 화살표 연결선 59"/>
          <p:cNvCxnSpPr/>
          <p:nvPr/>
        </p:nvCxnSpPr>
        <p:spPr bwMode="auto">
          <a:xfrm>
            <a:off x="2590800" y="5301071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직선 화살표 연결선 60"/>
          <p:cNvCxnSpPr/>
          <p:nvPr/>
        </p:nvCxnSpPr>
        <p:spPr bwMode="auto">
          <a:xfrm>
            <a:off x="7239000" y="5301071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직선 화살표 연결선 61"/>
          <p:cNvCxnSpPr/>
          <p:nvPr/>
        </p:nvCxnSpPr>
        <p:spPr bwMode="auto">
          <a:xfrm>
            <a:off x="4899884" y="5301071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8" name="꺾인 연결선 67"/>
          <p:cNvCxnSpPr>
            <a:endCxn id="37" idx="0"/>
          </p:cNvCxnSpPr>
          <p:nvPr/>
        </p:nvCxnSpPr>
        <p:spPr bwMode="auto">
          <a:xfrm rot="10800000" flipV="1">
            <a:off x="1819355" y="3884985"/>
            <a:ext cx="6936259" cy="335899"/>
          </a:xfrm>
          <a:prstGeom prst="bentConnector2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직선 화살표 연결선 72"/>
          <p:cNvCxnSpPr/>
          <p:nvPr/>
        </p:nvCxnSpPr>
        <p:spPr bwMode="auto">
          <a:xfrm>
            <a:off x="8747372" y="3742038"/>
            <a:ext cx="8239" cy="142947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8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  <p:sp>
        <p:nvSpPr>
          <p:cNvPr id="43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(Network Update)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53400" y="2343399"/>
            <a:ext cx="504000" cy="81485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1694" y="5037438"/>
            <a:ext cx="504000" cy="81485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10127" y="4975593"/>
            <a:ext cx="447425" cy="137201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74872" y="4975593"/>
            <a:ext cx="447425" cy="136888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97876" y="5001151"/>
            <a:ext cx="447425" cy="13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6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731" y="692696"/>
            <a:ext cx="9283782" cy="6165304"/>
          </a:xfrm>
          <a:prstGeom prst="rect">
            <a:avLst/>
          </a:prstGeom>
          <a:noFill/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 </a:t>
            </a:r>
            <a:r>
              <a:rPr lang="ko-KR" altLang="en-US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준비사항</a:t>
            </a:r>
            <a:endParaRPr lang="en-US" altLang="ko-KR" dirty="0" smtClean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SJ8 </a:t>
            </a:r>
            <a:r>
              <a:rPr lang="ko-KR" altLang="en-US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사운드바</a:t>
            </a: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(Main SET)</a:t>
            </a: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SJ8 </a:t>
            </a:r>
            <a:r>
              <a:rPr lang="ko-KR" altLang="en-US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리모컨</a:t>
            </a:r>
            <a:endParaRPr lang="en-US" altLang="ko-KR" dirty="0" smtClean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USB </a:t>
            </a:r>
            <a:r>
              <a:rPr lang="ko-KR" altLang="en-US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메모리</a:t>
            </a:r>
            <a:endParaRPr lang="en-US" altLang="ko-KR" dirty="0" smtClean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marL="1143000" lvl="2" indent="-228600" algn="l" fontAlgn="auto" latinLnBrk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업데이트용 </a:t>
            </a: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SW</a:t>
            </a:r>
            <a:r>
              <a:rPr lang="ko-KR" altLang="en-US" dirty="0" smtClean="0">
                <a:solidFill>
                  <a:prstClr val="black"/>
                </a:solidFill>
                <a:latin typeface="맑은 고딕"/>
                <a:ea typeface="맑은 고딕"/>
                <a:cs typeface="Vrinda" pitchFamily="34" charset="0"/>
              </a:rPr>
              <a:t> 파일</a:t>
            </a:r>
            <a:endParaRPr lang="en-US" altLang="ko-KR" dirty="0" smtClean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 smtClean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marL="342900" indent="-342900" algn="l" fontAlgn="auto" latinLnBrk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dirty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  <a:p>
            <a:pPr marL="342900" indent="-342900" algn="l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en-US" altLang="ko-KR" b="0" dirty="0">
              <a:solidFill>
                <a:prstClr val="black"/>
              </a:solidFill>
              <a:latin typeface="맑은 고딕"/>
              <a:ea typeface="맑은 고딕"/>
              <a:cs typeface="Vrinda" pitchFamily="34" charset="0"/>
            </a:endParaRP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맑은 고딕"/>
                <a:ea typeface="맑은 고딕"/>
                <a:cs typeface="Vrinda" pitchFamily="34" charset="0"/>
              </a:rPr>
              <a:t>SJ8 SW </a:t>
            </a:r>
            <a:r>
              <a:rPr lang="ko-KR" altLang="en-US" sz="2000" kern="0" dirty="0" smtClean="0">
                <a:solidFill>
                  <a:srgbClr val="000000"/>
                </a:solidFill>
                <a:latin typeface="맑은 고딕"/>
                <a:ea typeface="맑은 고딕"/>
                <a:cs typeface="Vrinda" pitchFamily="34" charset="0"/>
              </a:rPr>
              <a:t>업데이트 가이드 </a:t>
            </a:r>
            <a:r>
              <a:rPr lang="en-US" altLang="ko-KR" sz="2000" kern="0" dirty="0" smtClean="0">
                <a:solidFill>
                  <a:srgbClr val="000000"/>
                </a:solidFill>
                <a:latin typeface="맑은 고딕"/>
                <a:ea typeface="맑은 고딕"/>
                <a:cs typeface="Vrinda" pitchFamily="34" charset="0"/>
              </a:rPr>
              <a:t>- </a:t>
            </a:r>
            <a:r>
              <a:rPr lang="ko-KR" altLang="en-US" sz="2000" kern="0" dirty="0" smtClean="0">
                <a:solidFill>
                  <a:srgbClr val="000000"/>
                </a:solidFill>
                <a:latin typeface="맑은 고딕"/>
                <a:ea typeface="맑은 고딕"/>
                <a:cs typeface="Vrinda" pitchFamily="34" charset="0"/>
              </a:rPr>
              <a:t>준비사항</a:t>
            </a: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548680"/>
            <a:ext cx="9906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406194" y="5512607"/>
            <a:ext cx="75891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※ 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SW 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업데이트 중에는 제품의 전원을 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Off 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하지 마세요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.</a:t>
            </a:r>
            <a:endParaRPr lang="en-US" altLang="ko-KR" dirty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※</a:t>
            </a:r>
            <a:r>
              <a:rPr lang="ko-KR" altLang="en-US" dirty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웹사이트에서 다운로드 받은 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SW 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파일을 </a:t>
            </a: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   USB 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메모리에 복사하기 전에 </a:t>
            </a:r>
            <a:endParaRPr lang="en-US" altLang="ko-KR" dirty="0" smtClean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  <a:p>
            <a:pPr algn="l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   USB 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메모리는 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FAT32 </a:t>
            </a:r>
            <a:r>
              <a:rPr lang="en-US" altLang="ko-KR" dirty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F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ile System</a:t>
            </a:r>
            <a:r>
              <a:rPr lang="ko-KR" altLang="en-US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으로 포맷 후 사용해 주세요</a:t>
            </a:r>
            <a:r>
              <a:rPr lang="en-US" altLang="ko-KR" dirty="0" smtClean="0">
                <a:solidFill>
                  <a:srgbClr val="FF0000"/>
                </a:solidFill>
                <a:latin typeface="맑은 고딕"/>
                <a:ea typeface="맑은 고딕"/>
                <a:cs typeface="Vrinda" pitchFamily="34" charset="0"/>
              </a:rPr>
              <a:t>.</a:t>
            </a:r>
            <a:endParaRPr lang="en-US" altLang="ko-KR" dirty="0">
              <a:solidFill>
                <a:srgbClr val="FF0000"/>
              </a:solidFill>
              <a:latin typeface="맑은 고딕"/>
              <a:ea typeface="맑은 고딕"/>
              <a:cs typeface="Vrinda" pitchFamily="34" charset="0"/>
            </a:endParaRPr>
          </a:p>
        </p:txBody>
      </p:sp>
      <p:grpSp>
        <p:nvGrpSpPr>
          <p:cNvPr id="7" name="그룹 20"/>
          <p:cNvGrpSpPr/>
          <p:nvPr/>
        </p:nvGrpSpPr>
        <p:grpSpPr>
          <a:xfrm>
            <a:off x="116464" y="2204864"/>
            <a:ext cx="4836537" cy="2103656"/>
            <a:chOff x="323528" y="2693496"/>
            <a:chExt cx="4464496" cy="2103656"/>
          </a:xfrm>
        </p:grpSpPr>
        <p:sp>
          <p:nvSpPr>
            <p:cNvPr id="22" name="TextBox 21"/>
            <p:cNvSpPr txBox="1"/>
            <p:nvPr/>
          </p:nvSpPr>
          <p:spPr>
            <a:xfrm>
              <a:off x="2987824" y="4399186"/>
              <a:ext cx="1800200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 latinLnBrk="1">
                <a:spcAft>
                  <a:spcPts val="0"/>
                </a:spcAft>
                <a:defRPr/>
              </a:pPr>
              <a:r>
                <a:rPr lang="en-US" altLang="ko-KR" dirty="0">
                  <a:solidFill>
                    <a:prstClr val="black"/>
                  </a:solidFill>
                  <a:latin typeface="Arial" pitchFamily="34" charset="0"/>
                  <a:ea typeface="맑은 고딕"/>
                  <a:cs typeface="Arial" pitchFamily="34" charset="0"/>
                </a:rPr>
                <a:t>&lt;USB Memory&gt;</a:t>
              </a:r>
              <a:endParaRPr lang="ko-KR" altLang="en-US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23763" y="3452048"/>
              <a:ext cx="399731" cy="93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Box 26"/>
            <p:cNvSpPr txBox="1"/>
            <p:nvPr/>
          </p:nvSpPr>
          <p:spPr>
            <a:xfrm>
              <a:off x="1411886" y="2996549"/>
              <a:ext cx="259236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 latinLnBrk="1">
                <a:spcAft>
                  <a:spcPts val="0"/>
                </a:spcAft>
                <a:defRPr/>
              </a:pPr>
              <a:r>
                <a:rPr lang="en-US" altLang="ko-KR" dirty="0">
                  <a:solidFill>
                    <a:prstClr val="black"/>
                  </a:solidFill>
                  <a:latin typeface="Arial" pitchFamily="34" charset="0"/>
                  <a:ea typeface="맑은 고딕"/>
                  <a:cs typeface="Arial" pitchFamily="34" charset="0"/>
                </a:rPr>
                <a:t>&lt;Main Unit&gt;</a:t>
              </a:r>
              <a:endParaRPr lang="ko-KR" altLang="en-US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pic>
          <p:nvPicPr>
            <p:cNvPr id="2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39080" y="3596064"/>
              <a:ext cx="1097689" cy="809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TextBox 28"/>
            <p:cNvSpPr txBox="1"/>
            <p:nvPr/>
          </p:nvSpPr>
          <p:spPr>
            <a:xfrm>
              <a:off x="323528" y="4388153"/>
              <a:ext cx="1800200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 latinLnBrk="1">
                <a:spcAft>
                  <a:spcPts val="0"/>
                </a:spcAft>
                <a:defRPr/>
              </a:pPr>
              <a:r>
                <a:rPr lang="en-US" altLang="ko-KR" dirty="0">
                  <a:solidFill>
                    <a:prstClr val="black"/>
                  </a:solidFill>
                  <a:latin typeface="Arial" pitchFamily="34" charset="0"/>
                  <a:ea typeface="맑은 고딕"/>
                  <a:cs typeface="Arial" pitchFamily="34" charset="0"/>
                </a:rPr>
                <a:t>&lt;RCU&gt;</a:t>
              </a:r>
              <a:endParaRPr lang="ko-KR" altLang="en-US" dirty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347408" y="3189185"/>
              <a:ext cx="67355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000" b="0" i="1" dirty="0">
                  <a:solidFill>
                    <a:prstClr val="black"/>
                  </a:solidFill>
                  <a:latin typeface="Vrinda" pitchFamily="34" charset="0"/>
                  <a:ea typeface="맑은 고딕" pitchFamily="50" charset="-127"/>
                  <a:cs typeface="Vrinda" pitchFamily="34" charset="0"/>
                </a:rPr>
                <a:t>Necessary</a:t>
              </a:r>
              <a:endParaRPr lang="ko-KR" altLang="en-US" sz="1000" b="0" i="1" dirty="0">
                <a:solidFill>
                  <a:prstClr val="black"/>
                </a:solidFill>
                <a:latin typeface="Vrinda" pitchFamily="34" charset="0"/>
                <a:ea typeface="맑은 고딕"/>
                <a:cs typeface="Vrinda" pitchFamily="34" charset="0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844357" y="4550931"/>
              <a:ext cx="67355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000" b="0" i="1" dirty="0">
                  <a:solidFill>
                    <a:prstClr val="black"/>
                  </a:solidFill>
                  <a:latin typeface="Vrinda" pitchFamily="34" charset="0"/>
                  <a:ea typeface="맑은 고딕" pitchFamily="50" charset="-127"/>
                  <a:cs typeface="Vrinda" pitchFamily="34" charset="0"/>
                </a:rPr>
                <a:t>Necessary</a:t>
              </a:r>
              <a:endParaRPr lang="ko-KR" altLang="en-US" sz="1000" b="0" i="1" dirty="0">
                <a:solidFill>
                  <a:prstClr val="black"/>
                </a:solidFill>
                <a:latin typeface="Vrinda" pitchFamily="34" charset="0"/>
                <a:ea typeface="맑은 고딕"/>
                <a:cs typeface="Vrinda" pitchFamily="34" charset="0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508653" y="4550931"/>
              <a:ext cx="67355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000" b="0" i="1" dirty="0">
                  <a:solidFill>
                    <a:prstClr val="black"/>
                  </a:solidFill>
                  <a:latin typeface="Vrinda" pitchFamily="34" charset="0"/>
                  <a:ea typeface="맑은 고딕" pitchFamily="50" charset="-127"/>
                  <a:cs typeface="Vrinda" pitchFamily="34" charset="0"/>
                </a:rPr>
                <a:t>Necessary</a:t>
              </a:r>
              <a:endParaRPr lang="ko-KR" altLang="en-US" sz="1000" b="0" i="1" dirty="0">
                <a:solidFill>
                  <a:prstClr val="black"/>
                </a:solidFill>
                <a:latin typeface="Vrinda" pitchFamily="34" charset="0"/>
                <a:ea typeface="맑은 고딕"/>
                <a:cs typeface="Vrinda" pitchFamily="34" charset="0"/>
              </a:endParaRPr>
            </a:p>
          </p:txBody>
        </p:sp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62000" y="2693496"/>
              <a:ext cx="3491880" cy="294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" name="TextBox 33"/>
          <p:cNvSpPr txBox="1"/>
          <p:nvPr/>
        </p:nvSpPr>
        <p:spPr>
          <a:xfrm>
            <a:off x="5719825" y="1340771"/>
            <a:ext cx="4186177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1. http</a:t>
            </a:r>
            <a:r>
              <a:rPr lang="en-US" altLang="ko-KR" sz="1100" b="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://</a:t>
            </a: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www.lgservice.co,kr</a:t>
            </a:r>
            <a:r>
              <a:rPr lang="ko-KR" altLang="en-US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에 접속해 주세요</a:t>
            </a:r>
            <a:endParaRPr lang="en-US" altLang="ko-KR" sz="1100" b="0" dirty="0" smtClean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  <a:hlinkClick r:id="rId5"/>
            </a:endParaRP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2. </a:t>
            </a:r>
            <a:r>
              <a:rPr lang="ko-KR" altLang="en-US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다운로드 자료실</a:t>
            </a: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&gt;</a:t>
            </a:r>
            <a:r>
              <a:rPr lang="ko-KR" altLang="en-US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드라이버</a:t>
            </a: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/</a:t>
            </a:r>
            <a:r>
              <a:rPr lang="ko-KR" altLang="en-US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소프트웨어로 접속해 주세요</a:t>
            </a:r>
            <a:endParaRPr lang="en-US" altLang="ko-KR" sz="1100" b="0" dirty="0" smtClean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  <a:hlinkClick r:id="rId5"/>
            </a:endParaRP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3. </a:t>
            </a:r>
            <a:r>
              <a:rPr lang="ko-KR" altLang="en-US" sz="1100" b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팝업창이 표시됩니다</a:t>
            </a: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.</a:t>
            </a:r>
          </a:p>
          <a:p>
            <a:pPr marL="228600" indent="-228600" algn="l" fontAlgn="auto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4. Update</a:t>
            </a:r>
            <a:r>
              <a:rPr lang="ko-KR" altLang="en-US" sz="1100" b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파일을 선택 후 다운로드 해주세요</a:t>
            </a:r>
            <a:r>
              <a:rPr lang="en-US" altLang="ko-KR" sz="1100" b="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hlinkClick r:id="rId5"/>
              </a:rPr>
              <a:t>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673947" y="1052739"/>
            <a:ext cx="42320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 latinLnBrk="1">
              <a:spcAft>
                <a:spcPts val="0"/>
              </a:spcAft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&lt;</a:t>
            </a:r>
            <a:r>
              <a:rPr lang="ko-KR" altLang="en-US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업데이트용 </a:t>
            </a: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SW</a:t>
            </a:r>
            <a:r>
              <a:rPr lang="ko-KR" altLang="en-US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파일 다운로드 받는 방법 </a:t>
            </a: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– </a:t>
            </a:r>
            <a:r>
              <a:rPr lang="ko-KR" altLang="en-US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예시</a:t>
            </a:r>
            <a:r>
              <a:rPr lang="en-US" altLang="ko-KR" dirty="0" smtClean="0">
                <a:solidFill>
                  <a:prstClr val="black"/>
                </a:solidFill>
                <a:latin typeface="Arial" pitchFamily="34" charset="0"/>
                <a:ea typeface="맑은 고딕"/>
                <a:cs typeface="Arial" pitchFamily="34" charset="0"/>
              </a:rPr>
              <a:t>&gt;</a:t>
            </a:r>
            <a:endParaRPr lang="ko-KR" altLang="en-US" dirty="0">
              <a:solidFill>
                <a:prstClr val="black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697149" y="2204864"/>
            <a:ext cx="4056451" cy="4348336"/>
            <a:chOff x="5697149" y="2204864"/>
            <a:chExt cx="4056451" cy="4348336"/>
          </a:xfrm>
        </p:grpSpPr>
        <p:grpSp>
          <p:nvGrpSpPr>
            <p:cNvPr id="8" name="그룹 49"/>
            <p:cNvGrpSpPr/>
            <p:nvPr/>
          </p:nvGrpSpPr>
          <p:grpSpPr>
            <a:xfrm>
              <a:off x="5733086" y="2204864"/>
              <a:ext cx="3956889" cy="4348336"/>
              <a:chOff x="-4717032" y="-1179512"/>
              <a:chExt cx="4464497" cy="11491016"/>
            </a:xfrm>
          </p:grpSpPr>
          <p:pic>
            <p:nvPicPr>
              <p:cNvPr id="5" name="Picture 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4717032" y="4581128"/>
                <a:ext cx="4392488" cy="26642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" name="Picture 2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-4717032" y="-1179512"/>
                <a:ext cx="4392488" cy="2702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4" name="직사각형 43"/>
              <p:cNvSpPr/>
              <p:nvPr/>
            </p:nvSpPr>
            <p:spPr bwMode="auto">
              <a:xfrm>
                <a:off x="-3322753" y="-612157"/>
                <a:ext cx="576064" cy="144016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  <p:sp>
            <p:nvSpPr>
              <p:cNvPr id="45" name="직사각형 44"/>
              <p:cNvSpPr/>
              <p:nvPr/>
            </p:nvSpPr>
            <p:spPr bwMode="auto">
              <a:xfrm>
                <a:off x="-3322753" y="-1107504"/>
                <a:ext cx="576064" cy="144016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  <p:pic>
            <p:nvPicPr>
              <p:cNvPr id="3" name="Picture 3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-4704331" y="1556793"/>
                <a:ext cx="4392488" cy="29950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6" name="직사각형 45"/>
              <p:cNvSpPr/>
              <p:nvPr/>
            </p:nvSpPr>
            <p:spPr bwMode="auto">
              <a:xfrm>
                <a:off x="-2412776" y="4005064"/>
                <a:ext cx="576064" cy="144016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  <p:sp>
            <p:nvSpPr>
              <p:cNvPr id="47" name="직사각형 46"/>
              <p:cNvSpPr/>
              <p:nvPr/>
            </p:nvSpPr>
            <p:spPr bwMode="auto">
              <a:xfrm>
                <a:off x="-4501008" y="5758655"/>
                <a:ext cx="3384376" cy="360040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  <p:sp>
            <p:nvSpPr>
              <p:cNvPr id="48" name="직사각형 47"/>
              <p:cNvSpPr/>
              <p:nvPr/>
            </p:nvSpPr>
            <p:spPr bwMode="auto">
              <a:xfrm>
                <a:off x="-3924944" y="7003999"/>
                <a:ext cx="576064" cy="182116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  <p:pic>
            <p:nvPicPr>
              <p:cNvPr id="6" name="Picture 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-4717031" y="7317431"/>
                <a:ext cx="4464496" cy="2994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" name="직사각형 48"/>
              <p:cNvSpPr/>
              <p:nvPr/>
            </p:nvSpPr>
            <p:spPr bwMode="auto">
              <a:xfrm>
                <a:off x="-4691632" y="9608987"/>
                <a:ext cx="4367088" cy="660772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endParaRPr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6553200" y="4874329"/>
              <a:ext cx="126225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531788" y="4832509"/>
              <a:ext cx="295274" cy="1692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500" b="0" dirty="0" smtClean="0">
                  <a:solidFill>
                    <a:srgbClr val="FF0000"/>
                  </a:solidFill>
                </a:rPr>
                <a:t>SJ8</a:t>
              </a:r>
              <a:endParaRPr lang="ko-KR" altLang="en-US" sz="500" b="0">
                <a:solidFill>
                  <a:srgbClr val="FF0000"/>
                </a:solidFill>
              </a:endParaRPr>
            </a:p>
          </p:txBody>
        </p:sp>
        <p:sp>
          <p:nvSpPr>
            <p:cNvPr id="36" name="직사각형 35"/>
            <p:cNvSpPr/>
            <p:nvPr/>
          </p:nvSpPr>
          <p:spPr bwMode="auto">
            <a:xfrm>
              <a:off x="5697149" y="5820544"/>
              <a:ext cx="4056451" cy="504056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r>
                <a:rPr lang="en-US" altLang="ko-KR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rPr>
                <a:t>(</a:t>
              </a:r>
              <a:r>
                <a:rPr lang="ko-KR" altLang="en-US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rPr>
                <a:t>예제 입니다</a:t>
              </a:r>
              <a:r>
                <a:rPr lang="en-US" altLang="ko-KR" dirty="0" smtClean="0">
                  <a:solidFill>
                    <a:prstClr val="black"/>
                  </a:solidFill>
                  <a:latin typeface="Arial" pitchFamily="34" charset="0"/>
                  <a:ea typeface="돋움" pitchFamily="50" charset="-127"/>
                  <a:cs typeface="Arial" pitchFamily="34" charset="0"/>
                </a:rPr>
                <a:t>.)</a:t>
              </a:r>
              <a:endParaRPr lang="ko-KR" altLang="en-US" dirty="0" smtClean="0">
                <a:solidFill>
                  <a:prstClr val="black"/>
                </a:solidFill>
                <a:latin typeface="Arial" pitchFamily="34" charset="0"/>
                <a:ea typeface="돋움" pitchFamily="50" charset="-127"/>
                <a:cs typeface="Arial" pitchFamily="34" charset="0"/>
              </a:endParaRPr>
            </a:p>
          </p:txBody>
        </p:sp>
      </p:grpSp>
      <p:sp>
        <p:nvSpPr>
          <p:cNvPr id="37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</p:spTree>
    <p:extLst>
      <p:ext uri="{BB962C8B-B14F-4D97-AF65-F5344CB8AC3E}">
        <p14:creationId xmlns:p14="http://schemas.microsoft.com/office/powerpoint/2010/main" val="284100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(USB)- Update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4667" y="1925679"/>
            <a:ext cx="1725498" cy="13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9771" y="5168574"/>
            <a:ext cx="4677835" cy="452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직사각형 43"/>
          <p:cNvSpPr/>
          <p:nvPr/>
        </p:nvSpPr>
        <p:spPr>
          <a:xfrm>
            <a:off x="1602854" y="6212708"/>
            <a:ext cx="562364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7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 Update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가 완료되면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 SJ8 main Set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가 자동으로 꺼집니다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  <a:endParaRPr lang="en-US" altLang="ko-KR" sz="1000" dirty="0">
              <a:solidFill>
                <a:srgbClr val="000000"/>
              </a:solidFill>
              <a:cs typeface="Vrinda" pitchFamily="34" charset="0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602854" y="4577769"/>
            <a:ext cx="61487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6.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리모컨의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Play key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를 누르면 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Update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가 시작됩니다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  <a:endParaRPr lang="en-US" altLang="ko-KR" sz="1000" dirty="0">
              <a:solidFill>
                <a:srgbClr val="000000"/>
              </a:solidFill>
              <a:cs typeface="Vrinda" pitchFamily="34" charset="0"/>
            </a:endParaRP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   ※ 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전면 창에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“M-Update”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라고 표시된 후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 “UPGRADE”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라고 표시됩니다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  <a:endParaRPr lang="en-US" altLang="ko-KR" sz="1000" dirty="0">
              <a:solidFill>
                <a:srgbClr val="000000"/>
              </a:solidFill>
              <a:cs typeface="Vrinda" pitchFamily="34" charset="0"/>
            </a:endParaRPr>
          </a:p>
        </p:txBody>
      </p:sp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837068"/>
              </p:ext>
            </p:extLst>
          </p:nvPr>
        </p:nvGraphicFramePr>
        <p:xfrm>
          <a:off x="1654100" y="920541"/>
          <a:ext cx="6120680" cy="5580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4450"/>
                <a:gridCol w="4516230"/>
              </a:tblGrid>
              <a:tr h="2790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  <a:ea typeface="+mn-ea"/>
                          <a:cs typeface="Vrinda" pitchFamily="34" charset="0"/>
                        </a:rPr>
                        <a:t>Update </a:t>
                      </a:r>
                      <a:r>
                        <a:rPr lang="ko-KR" altLang="en-US" sz="1000" smtClean="0">
                          <a:latin typeface="+mj-lt"/>
                          <a:ea typeface="+mn-ea"/>
                          <a:cs typeface="Vrinda" pitchFamily="34" charset="0"/>
                        </a:rPr>
                        <a:t>모듈</a:t>
                      </a:r>
                      <a:endParaRPr lang="ko-KR" altLang="en-US" sz="1000" dirty="0"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  <a:ea typeface="+mn-ea"/>
                          <a:cs typeface="Vrinda" pitchFamily="34" charset="0"/>
                        </a:rPr>
                        <a:t>File</a:t>
                      </a:r>
                      <a:r>
                        <a:rPr lang="en-US" altLang="ko-KR" sz="1000" baseline="0" dirty="0" smtClean="0">
                          <a:latin typeface="+mj-lt"/>
                          <a:ea typeface="+mn-ea"/>
                          <a:cs typeface="Vrinda" pitchFamily="34" charset="0"/>
                        </a:rPr>
                        <a:t> </a:t>
                      </a:r>
                      <a:r>
                        <a:rPr lang="ko-KR" altLang="en-US" sz="1000" baseline="0" smtClean="0">
                          <a:latin typeface="+mj-lt"/>
                          <a:ea typeface="+mn-ea"/>
                          <a:cs typeface="Vrinda" pitchFamily="34" charset="0"/>
                        </a:rPr>
                        <a:t>명</a:t>
                      </a:r>
                      <a:endParaRPr lang="ko-KR" altLang="en-US" sz="1000" dirty="0"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  <a:ea typeface="+mn-ea"/>
                          <a:cs typeface="Vrinda" pitchFamily="34" charset="0"/>
                        </a:rPr>
                        <a:t>MICOM</a:t>
                      </a:r>
                      <a:endParaRPr lang="ko-KR" altLang="en-US" sz="1000" dirty="0"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MICOM_SJ8_1904080_FEA5_rev1850.HEX</a:t>
                      </a:r>
                      <a:endParaRPr kumimoji="1" lang="en-US" altLang="ko-KR" sz="1000" kern="1200" noProof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Vrind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9597" y="3022290"/>
            <a:ext cx="5329187" cy="454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사각형 설명선 50"/>
          <p:cNvSpPr/>
          <p:nvPr/>
        </p:nvSpPr>
        <p:spPr>
          <a:xfrm>
            <a:off x="3140224" y="3553008"/>
            <a:ext cx="1584176" cy="360040"/>
          </a:xfrm>
          <a:prstGeom prst="wedgeRectCallout">
            <a:avLst>
              <a:gd name="adj1" fmla="val 44028"/>
              <a:gd name="adj2" fmla="val -13042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ko-KR" altLang="en-US" sz="1000" dirty="0">
              <a:solidFill>
                <a:srgbClr val="FFFFFF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602854" y="2478164"/>
            <a:ext cx="65505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4.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USB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를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SJ8 Main Set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뒤에 있는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USB slot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에 꽂아 주세요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 ※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 “Service only” Sticker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를 제거한 후 꽂아 주세요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  <a:endParaRPr lang="en-US" altLang="ko-KR" sz="1000" dirty="0">
              <a:solidFill>
                <a:srgbClr val="000000"/>
              </a:solidFill>
              <a:cs typeface="Vrinda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1579835" y="4124476"/>
            <a:ext cx="614871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5.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전면 창에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“UPGRADE”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라고 표시됩니다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64730" y="3614352"/>
            <a:ext cx="9525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UPGRADE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1425" y="3855088"/>
            <a:ext cx="592494" cy="128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 bwMode="auto">
          <a:xfrm>
            <a:off x="7050933" y="4377454"/>
            <a:ext cx="146673" cy="125017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ko-KR" altLang="en-US" smtClean="0">
              <a:solidFill>
                <a:srgbClr val="000000"/>
              </a:solidFill>
              <a:latin typeface="Arial" pitchFamily="34" charset="0"/>
              <a:ea typeface="돋움" pitchFamily="50" charset="-127"/>
              <a:cs typeface="Arial" pitchFamily="34" charset="0"/>
            </a:endParaRPr>
          </a:p>
        </p:txBody>
      </p:sp>
      <p:sp>
        <p:nvSpPr>
          <p:cNvPr id="54" name="사각형 설명선 53"/>
          <p:cNvSpPr/>
          <p:nvPr/>
        </p:nvSpPr>
        <p:spPr>
          <a:xfrm>
            <a:off x="3368824" y="5676236"/>
            <a:ext cx="1584176" cy="360040"/>
          </a:xfrm>
          <a:prstGeom prst="wedgeRectCallout">
            <a:avLst>
              <a:gd name="adj1" fmla="val 44028"/>
              <a:gd name="adj2" fmla="val -13042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ko-KR" altLang="en-US" sz="1000" dirty="0">
              <a:solidFill>
                <a:srgbClr val="FFFFFF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677396" y="5737580"/>
            <a:ext cx="984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M-UPDATE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20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  <p:sp>
        <p:nvSpPr>
          <p:cNvPr id="22" name="직사각형 21"/>
          <p:cNvSpPr/>
          <p:nvPr/>
        </p:nvSpPr>
        <p:spPr>
          <a:xfrm>
            <a:off x="1600200" y="668179"/>
            <a:ext cx="636190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1.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SJ8 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업데이트용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SW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를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준비하세요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 </a:t>
            </a:r>
            <a:endParaRPr lang="ko-KR" altLang="en-US" sz="1000" dirty="0">
              <a:solidFill>
                <a:srgbClr val="000000"/>
              </a:solidFill>
              <a:cs typeface="Vrinda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600200" y="1715521"/>
            <a:ext cx="799834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Step 2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 USB 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메모리에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SW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파일을 복사하세요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 (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복사 전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USB 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메모리는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FAT32 file system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으로 포맷해 </a:t>
            </a:r>
            <a:r>
              <a:rPr lang="ko-KR" altLang="en-US" sz="1000" smtClean="0">
                <a:solidFill>
                  <a:srgbClr val="000000"/>
                </a:solidFill>
                <a:cs typeface="Vrinda" pitchFamily="34" charset="0"/>
              </a:rPr>
              <a:t>주세요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)</a:t>
            </a: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FF0000"/>
                </a:solidFill>
                <a:cs typeface="Vrinda" pitchFamily="34" charset="0"/>
              </a:rPr>
              <a:t>      ※  USB</a:t>
            </a:r>
            <a:r>
              <a:rPr lang="ko-KR" altLang="en-US" sz="1000" smtClean="0">
                <a:solidFill>
                  <a:srgbClr val="FF0000"/>
                </a:solidFill>
                <a:cs typeface="Vrinda" pitchFamily="34" charset="0"/>
              </a:rPr>
              <a:t>에</a:t>
            </a:r>
            <a:r>
              <a:rPr lang="en-US" altLang="ko-KR" sz="1000" dirty="0" smtClean="0">
                <a:solidFill>
                  <a:srgbClr val="FF0000"/>
                </a:solidFill>
                <a:cs typeface="Vrinda" pitchFamily="34" charset="0"/>
              </a:rPr>
              <a:t> </a:t>
            </a:r>
            <a:r>
              <a:rPr lang="ko-KR" altLang="en-US" sz="1000" smtClean="0">
                <a:solidFill>
                  <a:srgbClr val="FF0000"/>
                </a:solidFill>
                <a:cs typeface="Vrinda" pitchFamily="34" charset="0"/>
              </a:rPr>
              <a:t>파일을 복사할 때 파일명을 </a:t>
            </a:r>
            <a:r>
              <a:rPr lang="en-US" altLang="ko-KR" sz="1000" dirty="0" smtClean="0">
                <a:solidFill>
                  <a:srgbClr val="FF0000"/>
                </a:solidFill>
                <a:cs typeface="Vrinda" pitchFamily="34" charset="0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cs typeface="Vrinda" pitchFamily="34" charset="0"/>
              </a:rPr>
              <a:t>“MICOM_SJ8.HEX</a:t>
            </a:r>
            <a:r>
              <a:rPr lang="en-US" altLang="ko-KR" sz="1000" dirty="0" smtClean="0">
                <a:solidFill>
                  <a:srgbClr val="FF0000"/>
                </a:solidFill>
                <a:cs typeface="Vrinda" pitchFamily="34" charset="0"/>
              </a:rPr>
              <a:t>” </a:t>
            </a:r>
            <a:r>
              <a:rPr lang="ko-KR" altLang="en-US" sz="1000" smtClean="0">
                <a:solidFill>
                  <a:srgbClr val="FF0000"/>
                </a:solidFill>
                <a:cs typeface="Vrinda" pitchFamily="34" charset="0"/>
              </a:rPr>
              <a:t>로 변경해 주세요</a:t>
            </a:r>
            <a:r>
              <a:rPr lang="en-US" altLang="ko-KR" sz="1000" dirty="0" smtClean="0">
                <a:solidFill>
                  <a:srgbClr val="FF0000"/>
                </a:solidFill>
                <a:cs typeface="Vrinda" pitchFamily="34" charset="0"/>
              </a:rPr>
              <a:t>.</a:t>
            </a:r>
            <a:endParaRPr lang="en-US" altLang="ko-KR" sz="1000" dirty="0">
              <a:solidFill>
                <a:srgbClr val="FF0000"/>
              </a:solidFill>
              <a:cs typeface="Vrinda" pitchFamily="34" charset="0"/>
            </a:endParaRPr>
          </a:p>
          <a:p>
            <a:pPr marL="228600" indent="-228600" algn="l"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Step </a:t>
            </a:r>
            <a:r>
              <a:rPr lang="en-US" altLang="ko-KR" sz="1000" dirty="0">
                <a:solidFill>
                  <a:srgbClr val="000000"/>
                </a:solidFill>
                <a:cs typeface="Vrinda" pitchFamily="34" charset="0"/>
              </a:rPr>
              <a:t>3. 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SJ8 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제품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(Main SET)</a:t>
            </a:r>
            <a:r>
              <a:rPr lang="ko-KR" altLang="en-US" sz="1000" dirty="0" smtClean="0">
                <a:solidFill>
                  <a:srgbClr val="000000"/>
                </a:solidFill>
                <a:cs typeface="Vrinda" pitchFamily="34" charset="0"/>
              </a:rPr>
              <a:t>의 전원을 켜주세요</a:t>
            </a:r>
            <a:r>
              <a:rPr lang="en-US" altLang="ko-KR" sz="1000" dirty="0" smtClean="0">
                <a:solidFill>
                  <a:srgbClr val="000000"/>
                </a:solidFill>
                <a:cs typeface="Vrinda" pitchFamily="34" charset="0"/>
              </a:rPr>
              <a:t>.</a:t>
            </a:r>
            <a:endParaRPr lang="ko-KR" altLang="en-US" sz="1000" dirty="0">
              <a:solidFill>
                <a:srgbClr val="000000"/>
              </a:solidFill>
              <a:cs typeface="Vrind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71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93000" y="609600"/>
          <a:ext cx="9716163" cy="6172200"/>
        </p:xfrm>
        <a:graphic>
          <a:graphicData uri="http://schemas.openxmlformats.org/drawingml/2006/table">
            <a:tbl>
              <a:tblPr/>
              <a:tblGrid>
                <a:gridCol w="830956"/>
                <a:gridCol w="8885207"/>
              </a:tblGrid>
              <a:tr h="6172200">
                <a:tc>
                  <a:txBody>
                    <a:bodyPr/>
                    <a:lstStyle/>
                    <a:p>
                      <a:pPr marL="0" marR="0" lvl="0" indent="0" algn="ctr" defTabSz="9112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otum" pitchFamily="50" charset="-127"/>
                          <a:ea typeface="Dotum" pitchFamily="50" charset="-127"/>
                        </a:rPr>
                        <a:t>상세 내용</a:t>
                      </a: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960569" y="685800"/>
            <a:ext cx="8793031" cy="487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ko-KR" altLang="en-US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■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ko-KR" altLang="en-US" sz="1100" b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업데이트를 </a:t>
            </a:r>
            <a:r>
              <a:rPr lang="ko-KR" altLang="en-US" sz="11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위해서는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, </a:t>
            </a:r>
            <a:r>
              <a:rPr lang="en-US" altLang="ko-KR" sz="11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Music flow player </a:t>
            </a:r>
            <a:r>
              <a:rPr lang="ko-KR" altLang="en-US" sz="1100" b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앱이 설치되어 있어야하고</a:t>
            </a:r>
            <a:r>
              <a:rPr lang="en-US" altLang="ko-KR" sz="11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, </a:t>
            </a:r>
            <a:r>
              <a:rPr lang="ko-KR" altLang="en-US" sz="1100" b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사운드바는 네트워크에 연결되어 있어야 합니다</a:t>
            </a:r>
            <a:r>
              <a:rPr lang="en-US" altLang="ko-KR" sz="11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1. Music Flow Player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앱 설치 방법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- “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App Store”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또는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“Google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Play Store”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를 통한 방법</a:t>
            </a: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 . “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App Store”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또는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Google Play Store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”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를 실행한다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.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찾기에서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Music Flow Player”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입력하고 검색한다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.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검색된 리스트에서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Music Flow Player”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선택하고 다운로드한다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- QR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코드를 이용한 방법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. QR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코드를 통해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“Music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Flow Player”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앱을 설치한다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 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  . QR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코드 스캔 앱을 이용하여 아래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QR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코드를 스캔한다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2.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네트워크 연결</a:t>
            </a: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- Music </a:t>
            </a: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Flow Player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앱을 실행한다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 -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앱에 표시되는 유선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/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무선 연결 가이드 절차를 따른다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※ </a:t>
            </a:r>
            <a:r>
              <a:rPr lang="ko-KR" altLang="en-US" sz="10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상세 내용은 사용자 매뉴얼을 참고하세요</a:t>
            </a:r>
            <a:r>
              <a:rPr lang="en-US" altLang="ko-KR" sz="10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  <a:endParaRPr lang="en-US" altLang="ko-KR" sz="1000" b="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  <a:cs typeface="맑은 고딕"/>
              <a:sym typeface="맑은 고딕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2895600"/>
            <a:ext cx="2057400" cy="1076325"/>
          </a:xfrm>
          <a:prstGeom prst="rect">
            <a:avLst/>
          </a:prstGeom>
        </p:spPr>
      </p:pic>
      <p:sp>
        <p:nvSpPr>
          <p:cNvPr id="7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(Network Update)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8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93000" y="609600"/>
          <a:ext cx="9716163" cy="6172200"/>
        </p:xfrm>
        <a:graphic>
          <a:graphicData uri="http://schemas.openxmlformats.org/drawingml/2006/table">
            <a:tbl>
              <a:tblPr/>
              <a:tblGrid>
                <a:gridCol w="830956"/>
                <a:gridCol w="8885207"/>
              </a:tblGrid>
              <a:tr h="6172200">
                <a:tc>
                  <a:txBody>
                    <a:bodyPr/>
                    <a:lstStyle/>
                    <a:p>
                      <a:pPr marL="0" marR="0" lvl="0" indent="0" algn="ctr" defTabSz="9112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Dotum" pitchFamily="50" charset="-127"/>
                          <a:ea typeface="Dotum" pitchFamily="50" charset="-127"/>
                        </a:rPr>
                        <a:t>상세 내용</a:t>
                      </a: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  <a:p>
                      <a:pPr marL="0" marR="0" lvl="0" indent="0" algn="r" defTabSz="911225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돋움" pitchFamily="50" charset="-127"/>
                        <a:cs typeface="Arial" charset="0"/>
                      </a:endParaRPr>
                    </a:p>
                  </a:txBody>
                  <a:tcPr marT="72000" anchor="ctr" horzOverflow="overflow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960569" y="805190"/>
            <a:ext cx="87930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911627" fontAlgn="auto" latinLnBrk="1">
              <a:spcBef>
                <a:spcPts val="0"/>
              </a:spcBef>
              <a:spcAft>
                <a:spcPts val="0"/>
              </a:spcAft>
              <a:defRPr sz="1800" b="0" i="0"/>
            </a:pPr>
            <a:r>
              <a:rPr lang="ko-KR" altLang="en-US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■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 Music flow player </a:t>
            </a:r>
            <a:r>
              <a:rPr lang="ko-KR" altLang="en-US" sz="11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앱을 실행하고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, </a:t>
            </a:r>
            <a:r>
              <a:rPr lang="ko-KR" altLang="en-US" sz="1100" b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하기 그림의 절차를 따르세요</a:t>
            </a:r>
            <a:r>
              <a:rPr lang="en-US" altLang="ko-KR" sz="1100" b="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cs typeface="맑은 고딕"/>
                <a:sym typeface="맑은 고딕"/>
              </a:rPr>
              <a:t>.</a:t>
            </a:r>
          </a:p>
        </p:txBody>
      </p:sp>
      <p:pic>
        <p:nvPicPr>
          <p:cNvPr id="28" name="그림 27" descr="Screenshot_20170608-13554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6354" y="1589903"/>
            <a:ext cx="1341740" cy="2135659"/>
          </a:xfrm>
          <a:prstGeom prst="rect">
            <a:avLst/>
          </a:prstGeom>
        </p:spPr>
      </p:pic>
      <p:pic>
        <p:nvPicPr>
          <p:cNvPr id="44" name="그림 43" descr="Screenshot_20170608-135920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34141" y="1573427"/>
            <a:ext cx="1341867" cy="2152135"/>
          </a:xfrm>
          <a:prstGeom prst="rect">
            <a:avLst/>
          </a:prstGeom>
        </p:spPr>
      </p:pic>
      <p:pic>
        <p:nvPicPr>
          <p:cNvPr id="47" name="그림 46" descr="Screenshot_20170608-135956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16019" y="1540475"/>
            <a:ext cx="1341867" cy="2152135"/>
          </a:xfrm>
          <a:prstGeom prst="rect">
            <a:avLst/>
          </a:prstGeom>
        </p:spPr>
      </p:pic>
      <p:pic>
        <p:nvPicPr>
          <p:cNvPr id="49" name="그림 48" descr="Screenshot_20170608-140001.pn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30853" y="1524000"/>
            <a:ext cx="1341867" cy="2152135"/>
          </a:xfrm>
          <a:prstGeom prst="rect">
            <a:avLst/>
          </a:prstGeom>
        </p:spPr>
      </p:pic>
      <p:pic>
        <p:nvPicPr>
          <p:cNvPr id="51" name="그림 50" descr="Screenshot_20170608-140001.pn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6354" y="4244547"/>
            <a:ext cx="1341867" cy="2152135"/>
          </a:xfrm>
          <a:prstGeom prst="rect">
            <a:avLst/>
          </a:prstGeom>
        </p:spPr>
      </p:pic>
      <p:pic>
        <p:nvPicPr>
          <p:cNvPr id="53" name="그림 52" descr="Screenshot_20170608-140031.pn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25903" y="4228069"/>
            <a:ext cx="1341867" cy="2152135"/>
          </a:xfrm>
          <a:prstGeom prst="rect">
            <a:avLst/>
          </a:prstGeom>
        </p:spPr>
      </p:pic>
      <p:pic>
        <p:nvPicPr>
          <p:cNvPr id="54" name="그림 53" descr="Screenshot_20170608-140608.png"/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32496" y="4203357"/>
            <a:ext cx="1341867" cy="2152135"/>
          </a:xfrm>
          <a:prstGeom prst="rect">
            <a:avLst/>
          </a:prstGeom>
        </p:spPr>
      </p:pic>
      <p:pic>
        <p:nvPicPr>
          <p:cNvPr id="55" name="그림 54" descr="Screenshot_20170608-140635.png"/>
          <p:cNvPicPr>
            <a:picLocks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30853" y="4195119"/>
            <a:ext cx="1341867" cy="2152135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149178" y="1672565"/>
            <a:ext cx="266820" cy="1494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520203" y="3151311"/>
            <a:ext cx="496825" cy="1746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5817599" y="3254102"/>
            <a:ext cx="480606" cy="143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8880143" y="2279383"/>
            <a:ext cx="534802" cy="1801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271180" y="4826137"/>
            <a:ext cx="266820" cy="1494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9057016" y="5534643"/>
            <a:ext cx="386386" cy="172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>
              <a:solidFill>
                <a:srgbClr val="FFFFFF"/>
              </a:solidFill>
            </a:endParaRPr>
          </a:p>
        </p:txBody>
      </p:sp>
      <p:cxnSp>
        <p:nvCxnSpPr>
          <p:cNvPr id="70" name="직선 화살표 연결선 69"/>
          <p:cNvCxnSpPr/>
          <p:nvPr/>
        </p:nvCxnSpPr>
        <p:spPr bwMode="auto">
          <a:xfrm>
            <a:off x="2590800" y="2743200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직선 화살표 연결선 70"/>
          <p:cNvCxnSpPr/>
          <p:nvPr/>
        </p:nvCxnSpPr>
        <p:spPr bwMode="auto">
          <a:xfrm>
            <a:off x="4951081" y="2743200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직선 화살표 연결선 71"/>
          <p:cNvCxnSpPr/>
          <p:nvPr/>
        </p:nvCxnSpPr>
        <p:spPr bwMode="auto">
          <a:xfrm>
            <a:off x="7239000" y="2743200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직선 화살표 연결선 73"/>
          <p:cNvCxnSpPr/>
          <p:nvPr/>
        </p:nvCxnSpPr>
        <p:spPr bwMode="auto">
          <a:xfrm>
            <a:off x="2590800" y="5301071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직선 화살표 연결선 74"/>
          <p:cNvCxnSpPr/>
          <p:nvPr/>
        </p:nvCxnSpPr>
        <p:spPr bwMode="auto">
          <a:xfrm>
            <a:off x="7239000" y="5301071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직선 화살표 연결선 75"/>
          <p:cNvCxnSpPr/>
          <p:nvPr/>
        </p:nvCxnSpPr>
        <p:spPr bwMode="auto">
          <a:xfrm>
            <a:off x="4899884" y="5301071"/>
            <a:ext cx="762000" cy="0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꺾인 연결선 76"/>
          <p:cNvCxnSpPr/>
          <p:nvPr/>
        </p:nvCxnSpPr>
        <p:spPr bwMode="auto">
          <a:xfrm rot="10800000" flipV="1">
            <a:off x="1819355" y="3884985"/>
            <a:ext cx="6936259" cy="335899"/>
          </a:xfrm>
          <a:prstGeom prst="bentConnector2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직선 화살표 연결선 77"/>
          <p:cNvCxnSpPr/>
          <p:nvPr/>
        </p:nvCxnSpPr>
        <p:spPr bwMode="auto">
          <a:xfrm>
            <a:off x="8747372" y="3742038"/>
            <a:ext cx="8239" cy="142947"/>
          </a:xfrm>
          <a:prstGeom prst="straightConnector1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9" name="Shape 44"/>
          <p:cNvSpPr/>
          <p:nvPr/>
        </p:nvSpPr>
        <p:spPr>
          <a:xfrm>
            <a:off x="8881781" y="256401"/>
            <a:ext cx="94512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1200" b="1" dirty="0" smtClean="0"/>
              <a:t>20</a:t>
            </a:r>
            <a:r>
              <a:rPr lang="en-US" sz="1200" b="1" dirty="0" smtClean="0"/>
              <a:t>19</a:t>
            </a:r>
            <a:r>
              <a:rPr sz="1200" b="1" dirty="0" smtClean="0"/>
              <a:t>.</a:t>
            </a:r>
            <a:r>
              <a:rPr lang="en-US" sz="1200" b="1" dirty="0" smtClean="0"/>
              <a:t> 04</a:t>
            </a:r>
            <a:r>
              <a:rPr sz="1200" b="1" dirty="0" smtClean="0"/>
              <a:t>.</a:t>
            </a:r>
            <a:r>
              <a:rPr lang="en-US" sz="1200" b="1" dirty="0" smtClean="0"/>
              <a:t> 10</a:t>
            </a:r>
            <a:endParaRPr sz="1200" b="1" dirty="0"/>
          </a:p>
        </p:txBody>
      </p:sp>
      <p:sp>
        <p:nvSpPr>
          <p:cNvPr id="30" name="Text Box 20"/>
          <p:cNvSpPr txBox="1">
            <a:spLocks noChangeArrowheads="1"/>
          </p:cNvSpPr>
          <p:nvPr/>
        </p:nvSpPr>
        <p:spPr bwMode="auto">
          <a:xfrm>
            <a:off x="166710" y="142394"/>
            <a:ext cx="8530706" cy="40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57" tIns="45682" rIns="91357" bIns="45682">
            <a:spAutoFit/>
          </a:bodyPr>
          <a:lstStyle/>
          <a:p>
            <a:pPr algn="l" eaLnBrk="0" fontAlgn="auto" latinLnBrk="1" hangingPunct="0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ko-KR" sz="2000" kern="0" dirty="0" smtClean="0">
                <a:solidFill>
                  <a:srgbClr val="000000"/>
                </a:solidFill>
                <a:latin typeface="Vrinda" pitchFamily="34" charset="0"/>
                <a:ea typeface="맑은 고딕" pitchFamily="50" charset="-127"/>
                <a:cs typeface="Vrinda" pitchFamily="34" charset="0"/>
              </a:rPr>
              <a:t>SJ8 SW Update Guide (Network Update)</a:t>
            </a:r>
            <a:endParaRPr lang="ko-KR" altLang="en-US" sz="2000" kern="0" dirty="0" smtClean="0">
              <a:solidFill>
                <a:srgbClr val="000000"/>
              </a:solidFill>
              <a:latin typeface="Vrinda" pitchFamily="34" charset="0"/>
              <a:ea typeface="맑은 고딕" pitchFamily="50" charset="-127"/>
              <a:cs typeface="Vrinda" pitchFamily="34" charset="0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2661" y="5047733"/>
            <a:ext cx="616301" cy="121805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6899" y="5027142"/>
            <a:ext cx="616301" cy="121805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9600" y="5018904"/>
            <a:ext cx="616301" cy="121805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76941" y="2314754"/>
            <a:ext cx="628951" cy="144784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27438" y="5028005"/>
            <a:ext cx="628951" cy="14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10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69"/>
</p:tagLst>
</file>

<file path=ppt/theme/theme1.xml><?xml version="1.0" encoding="utf-8"?>
<a:theme xmlns:a="http://schemas.openxmlformats.org/drawingml/2006/main" name="1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클래식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alt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alt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  <a:cs typeface="Arial" pitchFamily="34" charset="0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2150554</TotalTime>
  <Words>1036</Words>
  <Application>Microsoft Office PowerPoint</Application>
  <PresentationFormat>A4 용지(210x297mm)</PresentationFormat>
  <Paragraphs>314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9</vt:i4>
      </vt:variant>
    </vt:vector>
  </HeadingPairs>
  <TitlesOfParts>
    <vt:vector size="23" baseType="lpstr">
      <vt:lpstr>LG스마트체 Regular</vt:lpstr>
      <vt:lpstr>굴림</vt:lpstr>
      <vt:lpstr>Dotum</vt:lpstr>
      <vt:lpstr>Dotum</vt:lpstr>
      <vt:lpstr>맑은 고딕</vt:lpstr>
      <vt:lpstr>바탕</vt:lpstr>
      <vt:lpstr>휴먼엑스포</vt:lpstr>
      <vt:lpstr>Arial</vt:lpstr>
      <vt:lpstr>Times New Roman</vt:lpstr>
      <vt:lpstr>Trebuchet MS</vt:lpstr>
      <vt:lpstr>Vrinda</vt:lpstr>
      <vt:lpstr>Wingdings</vt:lpstr>
      <vt:lpstr>1_기본 디자인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함영배</dc:creator>
  <cp:lastModifiedBy>함영배/선임/HE출하품질보증2팀(youngbae.ham@lge.com)</cp:lastModifiedBy>
  <cp:revision>2399</cp:revision>
  <cp:lastPrinted>1601-01-01T00:00:00Z</cp:lastPrinted>
  <dcterms:created xsi:type="dcterms:W3CDTF">1601-01-01T00:00:00Z</dcterms:created>
  <dcterms:modified xsi:type="dcterms:W3CDTF">2019-04-15T05:46:12Z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